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1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714" autoAdjust="0"/>
  </p:normalViewPr>
  <p:slideViewPr>
    <p:cSldViewPr>
      <p:cViewPr>
        <p:scale>
          <a:sx n="50" d="100"/>
          <a:sy n="50" d="100"/>
        </p:scale>
        <p:origin x="-218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86B71-F88C-487E-801F-EB1BD0A7018D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82F28-BB1E-4F4C-92E2-43FA6A68D6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Проект кошки\кошки фото\558169695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645024"/>
            <a:ext cx="6500826" cy="2948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458100" cy="1643074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Собака - друг человека!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062078" cy="13681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проекта: дети дошкольного возраста (4-5лет).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Куратор группы: воспитатель Саитова Галина Викторовна.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71480"/>
            <a:ext cx="8030696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МДОУ «Ельниковский детский сад №1»</a:t>
            </a:r>
          </a:p>
          <a:p>
            <a:pPr algn="ctr"/>
            <a:r>
              <a:rPr lang="ru-RU" sz="2400" dirty="0" smtClean="0"/>
              <a:t> Республика Мордовия, Ельниковский р-он, с. Ельники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Мы лепили собачку…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Наталья\Desktop\Проект кошки\день кота\IMG_4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3203848" cy="2843808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0648"/>
            <a:ext cx="1857356" cy="1809905"/>
          </a:xfrm>
          <a:prstGeom prst="rect">
            <a:avLst/>
          </a:prstGeom>
          <a:noFill/>
        </p:spPr>
      </p:pic>
      <p:pic>
        <p:nvPicPr>
          <p:cNvPr id="6" name="Picture 2" descr="C:\Users\Наталья\Desktop\Проект кошки\день кота\IMG_427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3968" y="2276872"/>
            <a:ext cx="4127381" cy="3095535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Наталья\Desktop\Проект кошки\день кота\IMG_427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99592" y="4090837"/>
            <a:ext cx="3791343" cy="2767163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рисуем собачку…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Наталья\Desktop\Проект кошки\день кота\IMG_4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196752"/>
            <a:ext cx="2508267" cy="3571899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Наталья\Desktop\Проект кошки\день кота\IMG_425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634632"/>
            <a:ext cx="4286280" cy="3214710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4582531"/>
            <a:ext cx="2335126" cy="227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131840" cy="3219627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8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2279803" cy="352839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Фотоконкурс «Мой Дружок».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 flipV="1">
            <a:off x="5508104" y="5327496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3848" y="4869160"/>
            <a:ext cx="1903078" cy="1642036"/>
          </a:xfrm>
          <a:prstGeom prst="rect">
            <a:avLst/>
          </a:prstGeom>
          <a:noFill/>
        </p:spPr>
      </p:pic>
      <p:pic>
        <p:nvPicPr>
          <p:cNvPr id="5122" name="Picture 2" descr="C:\Users\Наталья\Desktop\Проект кошки\день кота\IMG_429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31840" y="1196752"/>
            <a:ext cx="2656746" cy="3542330"/>
          </a:xfrm>
          <a:prstGeom prst="flowChartMultidocumen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3-й этап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Итоговый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Выставка рисунков, поделок.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Фотоконкурс«Мой Дружок».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Презентация книги «Детям о собаках».</a:t>
            </a:r>
          </a:p>
          <a:p>
            <a:endParaRPr lang="ru-RU" dirty="0"/>
          </a:p>
        </p:txBody>
      </p:sp>
      <p:pic>
        <p:nvPicPr>
          <p:cNvPr id="6146" name="Picture 2" descr="C:\Users\Наталья\Desktop\Проект кошки\день кота\IMG_428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437112"/>
            <a:ext cx="2857501" cy="2143125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Наталья\Desktop\Проект кошки\день кота\IMG_42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348880"/>
            <a:ext cx="2952571" cy="2214428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Наталья\Desktop\Проект кошки\день кота\IMG_429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404664"/>
            <a:ext cx="2762081" cy="207156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00100" y="57206"/>
            <a:ext cx="1584345" cy="1543869"/>
          </a:xfrm>
          <a:prstGeom prst="rect">
            <a:avLst/>
          </a:prstGeom>
          <a:noFill/>
        </p:spPr>
      </p:pic>
      <p:pic>
        <p:nvPicPr>
          <p:cNvPr id="15" name="Picture 3" descr="C:\Users\Наталья\Desktop\Проект кошки\день кота\IMG_42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99592" y="4553745"/>
            <a:ext cx="2664296" cy="2304255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Один день из жизни группы.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«День собаки»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Наталья\Desktop\Проект кошки\день кота\IMG_426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2537218"/>
            <a:ext cx="3786214" cy="283966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19" name="Picture 3" descr="C:\Users\Наталья\Desktop\Проект кошки\день кота\IMG_426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504" y="2399247"/>
            <a:ext cx="3317511" cy="2488133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3968" y="5085184"/>
            <a:ext cx="1428728" cy="1392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3191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Был наш садик для ребят,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теперь он – для щенят …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Целый день мы были «щенками». </a:t>
            </a:r>
          </a:p>
          <a:p>
            <a:pPr>
              <a:buNone/>
            </a:pPr>
            <a:r>
              <a:rPr lang="ru-RU" dirty="0" smtClean="0"/>
              <a:t>     Сами придумали себе клички.Умывались, кушали , играли и всё в роли симпатичных домашних питомцев, вспоминая, что любят кушать собаки , с чем любят играть….</a:t>
            </a:r>
          </a:p>
        </p:txBody>
      </p:sp>
      <p:pic>
        <p:nvPicPr>
          <p:cNvPr id="8194" name="Picture 2" descr="C:\Users\Наталья\Desktop\Проект кошки\день кота\IMG_4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916832"/>
            <a:ext cx="2835991" cy="2126993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5" name="Picture 3" descr="C:\Users\Наталья\Desktop\Проект кошки\день кота\IMG_42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3933056"/>
            <a:ext cx="2887401" cy="216555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1857356" cy="180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«Детям о собаках».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это наша книга- энциклопедия . В ней мы собрали много информации про собак (стихи, загадки, интересные факты из жизни собак, фотографии разных пород). </a:t>
            </a:r>
          </a:p>
          <a:p>
            <a:endParaRPr lang="ru-RU" dirty="0"/>
          </a:p>
        </p:txBody>
      </p:sp>
      <p:pic>
        <p:nvPicPr>
          <p:cNvPr id="7171" name="Picture 3" descr="C:\Users\Наталья\Desktop\Проект кошки\день кота\IMG_4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12776"/>
            <a:ext cx="2736304" cy="2386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Наталья\Desktop\Проект кошки\день кота\IMG_42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1793" y="4149080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8082" y="5057383"/>
            <a:ext cx="1571636" cy="153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ГИТЕ НАШИХ МЕНЬШИХ БРАТЬЕ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 СПАСИБО ЗА ВНИМА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Наталья\Desktop\Проект кошки\кошки фото\558169695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7410" y="0"/>
            <a:ext cx="1466193" cy="1428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001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 проекта 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     </a:t>
            </a:r>
            <a:r>
              <a:rPr lang="ru-RU" sz="2000" b="1" dirty="0" smtClean="0"/>
              <a:t>«Мама, купи собаку!» - знакомая фраза для детей и родителей. Особенно, для детей, для них она многое означает. Собака и ребенок во многом похожи: они очень доверчивые и открытые, любят подвижные игры и чрезвычайно любопытны. Если ребенок захотел собаку, это очень хорошо, значит, он гармонично развивается и растет. Наукой доказано, что дети, выросшие в доме, где есть собака, быстрее адаптируются в обществе, они более ответственные и организованные, чем их сверстники. Собаки способны научить вашего ребенка рано вставать, отвечать за свои поступки, делать зарядку, и даже, читать. Если у вас есть собака, то ваши дети никогда не будут страдать от излишнего веса, прогулки и игры с собакой способствуют улучшению обмена веществ и нормализуют работу пищеварительной системы.</a:t>
            </a:r>
            <a:br>
              <a:rPr lang="ru-RU" sz="2000" b="1" dirty="0" smtClean="0"/>
            </a:br>
            <a:r>
              <a:rPr lang="ru-RU" sz="2000" b="1" dirty="0" smtClean="0"/>
              <a:t>Если ваш ребенок замкнут в себе, или капризен, или не может найти общий язык с другими детьми, то вам просто необходимо завести собаку. Психологи советуют, почаще читать таким детям литературные произведения, где главным героем является собака, и обсуждать их с детьми. Вы удивитесь, насколько ваш ребенок станет открытым для общения, и будет взахлеб рассказывать вам истории о своей, пусть пока будущей, собаке. Особенно полезны для детей стихи о животных, они не только прививают вашему ребенку любовь к домашним животным, но и тренируют его память и развивают чувство ритма. </a:t>
            </a:r>
          </a:p>
          <a:p>
            <a:pPr algn="just">
              <a:buNone/>
            </a:pPr>
            <a:endParaRPr lang="ru-RU" sz="2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Проект кошки\кошки фото\558169695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44790" y="2938632"/>
            <a:ext cx="4899210" cy="39193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проекта: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614618"/>
          </a:xfrm>
        </p:spPr>
        <p:txBody>
          <a:bodyPr/>
          <a:lstStyle/>
          <a:p>
            <a:pPr marL="274320" lvl="5" indent="-274320">
              <a:spcBef>
                <a:spcPts val="600"/>
              </a:spcBef>
              <a:buSzPct val="70000"/>
              <a:buNone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- развитие экологического сознания дошкольников и формирование осознанно правильного отношения к представителям животного мира через различные виды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проекта: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281518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     </a:t>
            </a:r>
            <a:r>
              <a:rPr lang="ru-RU" sz="2000" b="1" dirty="0" smtClean="0"/>
              <a:t>1.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Формировать интерес к познавательной деятельности.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2. Развивать творчество, креативность, любознательность участников проекта.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3. Расширять знания детей об особенностях внешнего вида, о жизненных проявлениях, повадках и условиях содержания домашних животных.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4. Совершенствовать знания детей о безопасном поведении с животными.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5. Воспитывать заботливое и ответственное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отношение к домашним животным.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098" name="Picture 2" descr="C:\Users\Наталья\Desktop\Проект кошки\кошки фото\87380709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984" y="2153173"/>
            <a:ext cx="4373976" cy="327173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Проект кошки\кошки фото\558169695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4579047"/>
            <a:ext cx="3660969" cy="2278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Формы работы по проекту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dirty="0" smtClean="0"/>
              <a:t>Чтение и рассматривание  художественной   литературы, энциклопедий.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Проведение дидактических, словесных, сюжетно-ролевых игр с детьми.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Инсценировки сказок, этюдов.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Пополнение  предметно - развивающей среды группы.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Беседы.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Наблюдения.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Ожидаемые результаты: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800" b="1" dirty="0" smtClean="0"/>
              <a:t>Дать детям понятие , как можно ухаживать за домашними животными.</a:t>
            </a:r>
            <a:br>
              <a:rPr lang="ru-RU" sz="2800" b="1" dirty="0" smtClean="0"/>
            </a:b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Привить детям любовь и бережное отношение к животным.</a:t>
            </a:r>
            <a:br>
              <a:rPr lang="ru-RU" sz="2800" b="1" dirty="0" smtClean="0"/>
            </a:b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Способствовать возникновению желания у родителей завести домашнее животное.</a:t>
            </a:r>
            <a:endParaRPr lang="ru-RU" b="1" dirty="0"/>
          </a:p>
        </p:txBody>
      </p:sp>
      <p:pic>
        <p:nvPicPr>
          <p:cNvPr id="5122" name="Picture 2" descr="C:\Users\Наталья\Desktop\Проект кошки\кошки фото\koshki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87245" y="2190044"/>
            <a:ext cx="3841476" cy="305397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1-й этап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Подготовительный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1. </a:t>
            </a:r>
            <a:r>
              <a:rPr lang="ru-RU" sz="3100" b="1" dirty="0" smtClean="0"/>
              <a:t>Анкетирование родителей.</a:t>
            </a:r>
            <a:br>
              <a:rPr lang="ru-RU" sz="3100" b="1" dirty="0" smtClean="0"/>
            </a:br>
            <a:r>
              <a:rPr lang="ru-RU" sz="3100" b="1" dirty="0" smtClean="0"/>
              <a:t>2. Определение  уровня знаний детей о домашних животных.</a:t>
            </a:r>
            <a:br>
              <a:rPr lang="ru-RU" sz="3100" b="1" dirty="0" smtClean="0"/>
            </a:br>
            <a:r>
              <a:rPr lang="ru-RU" sz="3100" b="1" dirty="0" smtClean="0"/>
              <a:t>3. Подготовка материала для изобразительной деятельности.</a:t>
            </a:r>
            <a:br>
              <a:rPr lang="ru-RU" sz="3100" b="1" dirty="0" smtClean="0"/>
            </a:br>
            <a:r>
              <a:rPr lang="ru-RU" sz="3100" b="1" dirty="0" smtClean="0"/>
              <a:t>4. Подбор художественной литературы для чтения.</a:t>
            </a:r>
            <a:br>
              <a:rPr lang="ru-RU" sz="3100" b="1" dirty="0" smtClean="0"/>
            </a:br>
            <a:r>
              <a:rPr lang="ru-RU" sz="3100" b="1" dirty="0" smtClean="0"/>
              <a:t>5. Картина «Собака со щенками».</a:t>
            </a:r>
            <a:br>
              <a:rPr lang="ru-RU" sz="3100" b="1" dirty="0" smtClean="0"/>
            </a:br>
            <a:r>
              <a:rPr lang="ru-RU" sz="3100" b="1" dirty="0" smtClean="0"/>
              <a:t>6. Альбом "Домашние животные».</a:t>
            </a:r>
            <a:br>
              <a:rPr lang="ru-RU" sz="3100" b="1" dirty="0" smtClean="0"/>
            </a:br>
            <a:endParaRPr lang="ru-RU" sz="3100" b="1" dirty="0"/>
          </a:p>
        </p:txBody>
      </p:sp>
      <p:pic>
        <p:nvPicPr>
          <p:cNvPr id="5" name="Picture 2" descr="C:\Users\Наталья\Desktop\Проект кошки\день кота\IMG_4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433332"/>
            <a:ext cx="4214842" cy="2634276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14348" y="235266"/>
            <a:ext cx="1643074" cy="1601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2448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2-й этап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Реализация проекта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(Интеграция образовательных областей: «Коммуникация», «Социализация», «Чтение художественной литературы», «Художественное творчество», «Музыка», «Труд». 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3816424" cy="35283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r>
              <a:rPr lang="ru-RU" sz="2800" b="1" dirty="0" smtClean="0"/>
              <a:t>1. Чтение и рассматривание  художественной литературы, энциклопедий.</a:t>
            </a:r>
          </a:p>
          <a:p>
            <a:pPr>
              <a:buNone/>
            </a:pPr>
            <a:r>
              <a:rPr lang="ru-RU" sz="2800" b="1" dirty="0" smtClean="0"/>
              <a:t>2. Проведение дидактических, словесных, сюжетно-ролевых игр с детьми.</a:t>
            </a:r>
          </a:p>
          <a:p>
            <a:pPr>
              <a:buNone/>
            </a:pPr>
            <a:r>
              <a:rPr lang="ru-RU" sz="2800" b="1" dirty="0" smtClean="0"/>
              <a:t>3. Инсценировки сказок, этюдов.</a:t>
            </a:r>
          </a:p>
          <a:p>
            <a:pPr>
              <a:buNone/>
            </a:pPr>
            <a:r>
              <a:rPr lang="ru-RU" sz="2800" b="1" dirty="0" smtClean="0"/>
              <a:t>4. Проведение игровых занятий.</a:t>
            </a:r>
          </a:p>
          <a:p>
            <a:pPr>
              <a:buNone/>
            </a:pPr>
            <a:r>
              <a:rPr lang="ru-RU" sz="2800" b="1" dirty="0" smtClean="0"/>
              <a:t>6. Пополнение  предметно - развивающей среды группы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Наталья\Desktop\Проект кошки\день кота\IMG_42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3068960"/>
            <a:ext cx="2571769" cy="1928826"/>
          </a:xfrm>
          <a:prstGeom prst="flowChartConnector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Наталья\Desktop\Проект кошки\день кота\IMG_4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4768439"/>
            <a:ext cx="2786082" cy="2089561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0"/>
            <a:ext cx="1365057" cy="133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Творческая мастерская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Наталья\Desktop\Проект кошки\день кота\IMG_4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428878"/>
            <a:ext cx="3381399" cy="2571483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Наталья\Desktop\Проект кошки\день кота\IMG_423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4975" y="1214422"/>
            <a:ext cx="3000396" cy="3000396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Наталья\Desktop\Проект кошки\день кота\IMG_423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3848" y="3789040"/>
            <a:ext cx="2687886" cy="2015915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5903893"/>
            <a:ext cx="6286544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Мы делали собачку в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технике оригами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Наталья\Desktop\моя личная\кошки фото\39d631b8d597a48f712a02c9c9e3ad605f361180298506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2" y="4417021"/>
            <a:ext cx="1643074" cy="1601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543</TotalTime>
  <Words>367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Собака - друг человека!</vt:lpstr>
      <vt:lpstr>Актуальность проекта :</vt:lpstr>
      <vt:lpstr>Цель проекта:</vt:lpstr>
      <vt:lpstr>Задачи проекта:</vt:lpstr>
      <vt:lpstr>Формы работы по проекту</vt:lpstr>
      <vt:lpstr>Ожидаемые результаты:</vt:lpstr>
      <vt:lpstr>1-й этап Подготовительный</vt:lpstr>
      <vt:lpstr>  2-й этап Реализация проекта (Интеграция образовательных областей: «Коммуникация», «Социализация», «Чтение художественной литературы», «Художественное творчество», «Музыка», «Труд». )  </vt:lpstr>
      <vt:lpstr>Творческая мастерская</vt:lpstr>
      <vt:lpstr>Мы лепили собачку…</vt:lpstr>
      <vt:lpstr>Мы рисуем собачку…</vt:lpstr>
      <vt:lpstr>Фотоконкурс «Мой Дружок».</vt:lpstr>
      <vt:lpstr>3-й этап  Итоговый  </vt:lpstr>
      <vt:lpstr>Один день из жизни группы. «День собаки»</vt:lpstr>
      <vt:lpstr>Был наш садик для ребят,  а теперь он – для щенят …</vt:lpstr>
      <vt:lpstr>«Детям о собаках».</vt:lpstr>
      <vt:lpstr>Слайд 17</vt:lpstr>
      <vt:lpstr>Слайд 18</vt:lpstr>
    </vt:vector>
  </TitlesOfParts>
  <Manager>Саитова Г.В.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-дркг человека!</dc:title>
  <dc:subject>Проект</dc:subject>
  <dc:creator>Саитова Галина Викторовна</dc:creator>
  <cp:lastModifiedBy>саитовы</cp:lastModifiedBy>
  <cp:revision>3</cp:revision>
  <dcterms:created xsi:type="dcterms:W3CDTF">2012-10-27T17:13:24Z</dcterms:created>
  <dcterms:modified xsi:type="dcterms:W3CDTF">2014-01-31T18:18:12Z</dcterms:modified>
</cp:coreProperties>
</file>