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Морозова Галина Владимировна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«Содержание дежурств в разных возрастных группах»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15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544216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Трудовое воспитание подрастающего поколения - дело огромной государственной важности. Такие качества личности, как трудолюбие, уважение к труду и людям труда, стремление приносить пользу обществу, необходимо воспитывать у ребенка с детства.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7267" y="2133600"/>
            <a:ext cx="5469466" cy="4102100"/>
          </a:xfrm>
        </p:spPr>
      </p:pic>
    </p:spTree>
    <p:extLst>
      <p:ext uri="{BB962C8B-B14F-4D97-AF65-F5344CB8AC3E}">
        <p14:creationId xmlns:p14="http://schemas.microsoft.com/office/powerpoint/2010/main" xmlns="" val="339649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Дежурства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595360" cy="493776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Дежурство по столовой                                       Дежурство по уголку</a:t>
            </a:r>
          </a:p>
          <a:p>
            <a:pPr>
              <a:buNone/>
            </a:pPr>
            <a:r>
              <a:rPr lang="ru-RU" b="1" dirty="0" smtClean="0"/>
              <a:t>                                        Дежурство по занятиям              природы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115616" y="1412776"/>
            <a:ext cx="1440160" cy="122413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83968" y="1412776"/>
            <a:ext cx="0" cy="15121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12160" y="1340768"/>
            <a:ext cx="1584176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50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Первая младшая группа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595360" cy="493776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916832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Трудовая деятельность ребенка 3-го года жизни в силу возрастных возможностей детского организма еще очень ограниченна. На данном этапе решаются задачи развития предпосылок трудовой деятельности, формирования гигиенических навыков и навыков самообслуживания</a:t>
            </a:r>
            <a:r>
              <a:rPr lang="ru-RU" dirty="0" smtClean="0"/>
              <a:t>.</a:t>
            </a:r>
          </a:p>
          <a:p>
            <a:r>
              <a:rPr lang="ru-RU" dirty="0"/>
              <a:t>В хозяйственно-бытовом труде ознакомление детей с новой трудовой операцией следует начинать с совместной деятельности ребенка со взрослым. Вначале воспитатель обращается к малышу с просьбой, например, помочь стереть со стола. Затем рассказывает и показывает, что нужно делать, спокойно и доброжелательно побуждая ребенка работать вместе с ним. </a:t>
            </a:r>
          </a:p>
        </p:txBody>
      </p:sp>
    </p:spTree>
    <p:extLst>
      <p:ext uri="{BB962C8B-B14F-4D97-AF65-F5344CB8AC3E}">
        <p14:creationId xmlns:p14="http://schemas.microsoft.com/office/powerpoint/2010/main" xmlns="" val="312354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Дежурство по столовой</a:t>
            </a:r>
            <a:endParaRPr lang="ru-RU" b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743694104"/>
              </p:ext>
            </p:extLst>
          </p:nvPr>
        </p:nvGraphicFramePr>
        <p:xfrm>
          <a:off x="274638" y="1298575"/>
          <a:ext cx="859472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122"/>
                <a:gridCol w="6457604"/>
              </a:tblGrid>
              <a:tr h="618257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/>
                        <a:t>Возрастная группа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/>
                        <a:t>Содержание , методика организации</a:t>
                      </a:r>
                      <a:endParaRPr lang="ru-RU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Вторая младшая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Ставит хлебницы;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Ставит стаканы с салфетками;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Ставит тарелку с фруктами;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Раздает ложки.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Средняя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Расставляет блюдечки, принесенные няней на столы;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Ставит чашки с раздаточного стола;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Наполняет стаканы салфетками;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Убирает со стола хлебницы, стаканы с салфетками;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Складывает и убирает скатерти ( или термосалфетки);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Сметает крошки со стола.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Старшая и подготовительная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Полностью сервирует стол;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Убирает со стола после еды;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Подметает пол вокруг столов;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Вытирает пол тряпкой, если что-то пролили на пол.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50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Дежурство по занятиям</a:t>
            </a:r>
            <a:endParaRPr lang="ru-RU" b="1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280823719"/>
              </p:ext>
            </p:extLst>
          </p:nvPr>
        </p:nvGraphicFramePr>
        <p:xfrm>
          <a:off x="274638" y="1298575"/>
          <a:ext cx="8594726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154"/>
                <a:gridCol w="61695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/>
                        <a:t>Возрастная группа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/>
                        <a:t>Содержание, методика организации</a:t>
                      </a:r>
                      <a:endParaRPr lang="ru-RU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Вторая младшая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____________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Средняя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Раскладывают кисточки, карандаши, расставляют баночки, коробки с пластилином, раздают тряпочки.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Убирают на стеллажи для пособий вымытые кисти и баночки.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Старшая и подготовительная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Раздвигают при необходимости столы;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Подбирают раздаточный материал и раскладывают его по конвертам;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Наливают в розетки гуашь, клей;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Помогают  воспитателю делать заготовки; помогают раздавать индивидуальные рабочие тетради.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50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Содержание по уголку природы</a:t>
            </a:r>
            <a:endParaRPr lang="ru-RU" b="1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34667507"/>
              </p:ext>
            </p:extLst>
          </p:nvPr>
        </p:nvGraphicFramePr>
        <p:xfrm>
          <a:off x="274638" y="1298575"/>
          <a:ext cx="8594726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170"/>
                <a:gridCol w="60255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/>
                        <a:t>Возрастная группа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/>
                        <a:t>Содержание, методика организации</a:t>
                      </a:r>
                      <a:endParaRPr lang="ru-RU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Вторая младшая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______________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Средняя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Поливает растения, протирает листья, протирает цветочный горшок, кормит животных, протирает наружные стенки аквариума, моет поилки, кормушки.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Старшая и подготовительная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Опрыскивает, рыхлит землю, обрезает сухие листья подкармливает растения, определяет необходимость поливки, помогают воспитателю при пересадке, черенкуют растения, самостоятельно чистит клетки, знает норму и время кормления, выращивает зеленый корм.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50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5936704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74320" y="5877272"/>
            <a:ext cx="8595360" cy="358936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4526" y="1628800"/>
            <a:ext cx="8234947" cy="2261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perspective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04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142</TotalTime>
  <Words>410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Soho</vt:lpstr>
      <vt:lpstr>«Содержание дежурств в разных возрастных группах»</vt:lpstr>
      <vt:lpstr>Трудовое воспитание подрастающего поколения - дело огромной государственной важности. Такие качества личности, как трудолюбие, уважение к труду и людям труда, стремление приносить пользу обществу, необходимо воспитывать у ребенка с детства.</vt:lpstr>
      <vt:lpstr>Дежурства</vt:lpstr>
      <vt:lpstr>Первая младшая группа</vt:lpstr>
      <vt:lpstr>Дежурство по столовой</vt:lpstr>
      <vt:lpstr>Дежурство по занятиям</vt:lpstr>
      <vt:lpstr>Содержание по уголку природы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«Содержание дежурств в разных возрастных группах»</dc:title>
  <dc:creator>User</dc:creator>
  <cp:lastModifiedBy>дом</cp:lastModifiedBy>
  <cp:revision>10</cp:revision>
  <dcterms:created xsi:type="dcterms:W3CDTF">2013-04-25T09:37:23Z</dcterms:created>
  <dcterms:modified xsi:type="dcterms:W3CDTF">2013-05-05T13:45:16Z</dcterms:modified>
</cp:coreProperties>
</file>