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A6D4B12-6262-487A-8410-470808D26AD5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AFD60F-8786-43AA-AA7C-0F93FC4C261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7198568" cy="12241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«Кому что нужно для работы»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528" y="908720"/>
            <a:ext cx="8603446" cy="4980532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 воспитатель МБДОУ детский сад  №138 </a:t>
            </a:r>
            <a:r>
              <a:rPr lang="ru-RU" dirty="0" err="1" smtClean="0"/>
              <a:t>Пигина</a:t>
            </a:r>
            <a:r>
              <a:rPr lang="ru-RU" dirty="0" smtClean="0"/>
              <a:t> И.Е.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5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1569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Какой предмет </a:t>
            </a:r>
            <a:r>
              <a:rPr lang="ru-RU" dirty="0" smtClean="0"/>
              <a:t>не  </a:t>
            </a:r>
            <a:r>
              <a:rPr lang="ru-RU" dirty="0" smtClean="0"/>
              <a:t>нужен </a:t>
            </a:r>
            <a:r>
              <a:rPr lang="ru-RU" dirty="0" smtClean="0"/>
              <a:t>повару?</a:t>
            </a:r>
            <a:endParaRPr lang="ru-RU" dirty="0"/>
          </a:p>
        </p:txBody>
      </p:sp>
      <p:pic>
        <p:nvPicPr>
          <p:cNvPr id="2052" name="Picture 4" descr="C:\Users\eMachines\AppData\Local\Microsoft\Windows\Temporary Internet Files\Content.IE5\XTPYJ2O2\MC9002904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45568"/>
            <a:ext cx="1468363" cy="197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eMachines\AppData\Local\Microsoft\Windows\Temporary Internet Files\Content.IE5\DF52Y3JX\MC9003380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80" y="1347997"/>
            <a:ext cx="2772284" cy="389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eMachines\AppData\Local\Microsoft\Windows\Temporary Internet Files\Content.IE5\DF52Y3JX\MC9002786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40846"/>
            <a:ext cx="2952328" cy="144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eMachines\AppData\Local\Microsoft\Windows\Temporary Internet Files\Content.IE5\XTPYJ2O2\MC900432662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14908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eMachines\AppData\Local\Microsoft\Windows\Temporary Internet Files\Content.IE5\ZUH55BCD\MC90029077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225" y="3867150"/>
            <a:ext cx="1858963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32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   Молодец!</a:t>
            </a:r>
            <a:endParaRPr lang="ru-RU" sz="8800" dirty="0"/>
          </a:p>
        </p:txBody>
      </p:sp>
      <p:pic>
        <p:nvPicPr>
          <p:cNvPr id="9218" name="Picture 2" descr="C:\Users\eMachines\AppData\Local\Microsoft\Windows\Temporary Internet Files\Content.IE5\XTPYJ2O2\MC90043797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40968"/>
            <a:ext cx="3741740" cy="31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7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708920"/>
            <a:ext cx="8316416" cy="329243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  внимание!</a:t>
            </a:r>
            <a:endParaRPr lang="ru-RU" sz="6000" dirty="0"/>
          </a:p>
        </p:txBody>
      </p:sp>
      <p:pic>
        <p:nvPicPr>
          <p:cNvPr id="10242" name="Picture 2" descr="C:\Users\eMachines\AppData\Local\Microsoft\Windows\Temporary Internet Files\Content.IE5\ZUH55BCD\MC90043382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37112"/>
            <a:ext cx="1903885" cy="190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3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579296" cy="11569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dirty="0" smtClean="0"/>
              <a:t>Какой предмет  </a:t>
            </a:r>
            <a:r>
              <a:rPr lang="ru-RU" dirty="0" smtClean="0"/>
              <a:t>не </a:t>
            </a:r>
            <a:r>
              <a:rPr lang="ru-RU" dirty="0" smtClean="0"/>
              <a:t>нужен </a:t>
            </a:r>
            <a:r>
              <a:rPr lang="ru-RU" dirty="0" smtClean="0"/>
              <a:t>врачу?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465" y="2304240"/>
            <a:ext cx="8410999" cy="448399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eMachines\AppData\Local\Microsoft\Windows\Temporary Internet Files\Content.IE5\DF52Y3JX\MC90043601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655"/>
            <a:ext cx="2810324" cy="327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Machines\AppData\Local\Microsoft\Windows\Temporary Internet Files\Content.IE5\JEPOK8ST\MP90032109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58778"/>
            <a:ext cx="1368152" cy="191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eMachines\AppData\Local\Microsoft\Windows\Temporary Internet Files\Content.IE5\XTPYJ2O2\MC9002149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88317"/>
            <a:ext cx="1174242" cy="179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Machines\AppData\Local\Microsoft\Windows\Temporary Internet Files\Content.IE5\ZUH55BCD\MC900371062[2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502" y="4616522"/>
            <a:ext cx="1550987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eMachines\AppData\Local\Microsoft\Windows\Temporary Internet Files\Content.IE5\XTPYJ2O2\MC90035132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46340"/>
            <a:ext cx="1023940" cy="128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3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smtClean="0"/>
              <a:t>    Молодец!</a:t>
            </a:r>
            <a:endParaRPr lang="ru-RU" sz="8800" dirty="0"/>
          </a:p>
        </p:txBody>
      </p:sp>
      <p:pic>
        <p:nvPicPr>
          <p:cNvPr id="5122" name="Picture 2" descr="C:\Users\eMachines\AppData\Local\Microsoft\Windows\Temporary Internet Files\Content.IE5\XTPYJ2O2\MC90043797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09395"/>
            <a:ext cx="2953171" cy="251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6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88640"/>
            <a:ext cx="8579297" cy="12289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Какой предмет </a:t>
            </a:r>
            <a:r>
              <a:rPr lang="ru-RU" dirty="0" smtClean="0"/>
              <a:t>не </a:t>
            </a:r>
            <a:r>
              <a:rPr lang="ru-RU" dirty="0" smtClean="0"/>
              <a:t>нужен </a:t>
            </a:r>
            <a:r>
              <a:rPr lang="ru-RU" dirty="0" smtClean="0"/>
              <a:t>учителю ?   </a:t>
            </a:r>
            <a:endParaRPr lang="ru-RU" dirty="0"/>
          </a:p>
        </p:txBody>
      </p:sp>
      <p:pic>
        <p:nvPicPr>
          <p:cNvPr id="3075" name="Picture 3" descr="C:\Users\eMachines\AppData\Local\Microsoft\Windows\Temporary Internet Files\Content.IE5\DF52Y3JX\MP90043946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47" y="1628800"/>
            <a:ext cx="2938501" cy="3664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eMachines\AppData\Local\Microsoft\Windows\Temporary Internet Files\Content.IE5\XTPYJ2O2\MC9001988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1490663"/>
            <a:ext cx="1833563" cy="187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eMachines\AppData\Local\Microsoft\Windows\Temporary Internet Files\Content.IE5\DF52Y3JX\MC90035640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985" y="4509120"/>
            <a:ext cx="1098843" cy="119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eMachines\AppData\Local\Microsoft\Windows\Temporary Internet Files\Content.IE5\ZUH55BCD\MC90043305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90663"/>
            <a:ext cx="2196232" cy="219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eMachines\AppData\Local\Microsoft\Windows\Temporary Internet Files\Content.IE5\ZUH55BCD\MC90044128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14" y="4077072"/>
            <a:ext cx="1811833" cy="181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42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/>
              <a:t> </a:t>
            </a:r>
            <a:r>
              <a:rPr lang="ru-RU" sz="8800" dirty="0" smtClean="0"/>
              <a:t>     Молодец!</a:t>
            </a:r>
            <a:endParaRPr lang="ru-RU" sz="8800" dirty="0"/>
          </a:p>
        </p:txBody>
      </p:sp>
      <p:pic>
        <p:nvPicPr>
          <p:cNvPr id="6146" name="Picture 2" descr="C:\Users\eMachines\AppData\Local\Microsoft\Windows\Temporary Internet Files\Content.IE5\XTPYJ2O2\MC90043797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29000"/>
            <a:ext cx="2965568" cy="252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6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264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</a:t>
            </a:r>
            <a:r>
              <a:rPr lang="ru-RU" sz="4000" dirty="0" smtClean="0"/>
              <a:t>Какой предмет </a:t>
            </a:r>
            <a:r>
              <a:rPr lang="ru-RU" sz="4000" dirty="0" smtClean="0"/>
              <a:t>не </a:t>
            </a:r>
            <a:r>
              <a:rPr lang="ru-RU" sz="4000" dirty="0" smtClean="0"/>
              <a:t>нужен </a:t>
            </a:r>
            <a:r>
              <a:rPr lang="ru-RU" sz="4000" dirty="0" smtClean="0"/>
              <a:t>пожарному?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5289" y="1617054"/>
            <a:ext cx="960157" cy="9111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eMachines\AppData\Local\Microsoft\Windows\Temporary Internet Files\Content.IE5\XTPYJ2O2\MC9002873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72816"/>
            <a:ext cx="1915393" cy="225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eMachines\AppData\Local\Microsoft\Windows\Temporary Internet Files\Content.IE5\XTPYJ2O2\MC9002961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617006"/>
            <a:ext cx="2040352" cy="150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eMachines\AppData\Local\Microsoft\Windows\Temporary Internet Files\Content.IE5\JEPOK8ST\MC90025110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84699"/>
            <a:ext cx="2386012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Machines\AppData\Local\Microsoft\Windows\Temporary Internet Files\Content.IE5\JEPOK8ST\MC9003442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2255838"/>
            <a:ext cx="1614488" cy="97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eMachines\AppData\Local\Microsoft\Windows\Temporary Internet Files\Content.IE5\JEPOK8ST\MC90021213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50756"/>
            <a:ext cx="2527671" cy="352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29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    Молодец!</a:t>
            </a:r>
            <a:endParaRPr lang="ru-RU" sz="8800" dirty="0"/>
          </a:p>
        </p:txBody>
      </p:sp>
      <p:pic>
        <p:nvPicPr>
          <p:cNvPr id="7170" name="Picture 2" descr="C:\Users\eMachines\AppData\Local\Microsoft\Windows\Temporary Internet Files\Content.IE5\XTPYJ2O2\MC90043797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84984"/>
            <a:ext cx="3618209" cy="308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4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2289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Какой предмет  </a:t>
            </a:r>
            <a:r>
              <a:rPr lang="ru-RU" dirty="0" smtClean="0"/>
              <a:t>не </a:t>
            </a:r>
            <a:r>
              <a:rPr lang="ru-RU" dirty="0" smtClean="0"/>
              <a:t>нужен </a:t>
            </a:r>
            <a:r>
              <a:rPr lang="ru-RU" dirty="0" smtClean="0"/>
              <a:t>художнику?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97" y="3488322"/>
            <a:ext cx="2624911" cy="165799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eMachines\AppData\Local\Microsoft\Windows\Temporary Internet Files\Content.IE5\ZUH55BCD\MC9001500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3"/>
            <a:ext cx="3880445" cy="290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Machines\AppData\Local\Microsoft\Windows\Temporary Internet Files\Content.IE5\DF52Y3JX\MC9002817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510" y="1700808"/>
            <a:ext cx="1808162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Machines\AppData\Local\Microsoft\Windows\Temporary Internet Files\Content.IE5\ZUH55BCD\MC90035572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14" y="3850295"/>
            <a:ext cx="1327150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Machines\AppData\Local\Microsoft\Windows\Temporary Internet Files\Content.IE5\DF52Y3JX\MC90044128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453" y="3501008"/>
            <a:ext cx="1418654" cy="141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eMachines\AppData\Local\Microsoft\Windows\Temporary Internet Files\Content.IE5\JEPOK8ST\MC90035369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812" y="1454257"/>
            <a:ext cx="1448752" cy="1556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67808"/>
            <a:ext cx="6874910" cy="5790192"/>
          </a:xfrm>
        </p:spPr>
        <p:txBody>
          <a:bodyPr>
            <a:normAutofit/>
          </a:bodyPr>
          <a:lstStyle/>
          <a:p>
            <a:r>
              <a:rPr lang="ru-RU" sz="8800" dirty="0" smtClean="0"/>
              <a:t>         Молодец!</a:t>
            </a:r>
            <a:endParaRPr lang="ru-RU" sz="8800" dirty="0"/>
          </a:p>
        </p:txBody>
      </p:sp>
      <p:pic>
        <p:nvPicPr>
          <p:cNvPr id="8194" name="Picture 2" descr="C:\Users\eMachines\AppData\Local\Microsoft\Windows\Temporary Internet Files\Content.IE5\XTPYJ2O2\MC900437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49080"/>
            <a:ext cx="2400563" cy="204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357</TotalTime>
  <Words>68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«Кому что нужно для работы»</vt:lpstr>
      <vt:lpstr>  Какой предмет  не нужен врачу?</vt:lpstr>
      <vt:lpstr>Презентация PowerPoint</vt:lpstr>
      <vt:lpstr>Какой предмет не нужен учителю ?   </vt:lpstr>
      <vt:lpstr>Презентация PowerPoint</vt:lpstr>
      <vt:lpstr>  Какой предмет не нужен пожарному?</vt:lpstr>
      <vt:lpstr>Презентация PowerPoint</vt:lpstr>
      <vt:lpstr>Какой предмет  не нужен художнику?</vt:lpstr>
      <vt:lpstr>Презентация PowerPoint</vt:lpstr>
      <vt:lpstr>Какой предмет не  нужен повару?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«Кому что нужно для работы»</dc:title>
  <dc:creator>eMachines</dc:creator>
  <cp:lastModifiedBy>eMachines</cp:lastModifiedBy>
  <cp:revision>24</cp:revision>
  <dcterms:created xsi:type="dcterms:W3CDTF">2013-02-02T20:33:12Z</dcterms:created>
  <dcterms:modified xsi:type="dcterms:W3CDTF">2013-02-03T12:41:49Z</dcterms:modified>
</cp:coreProperties>
</file>