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9F40-B0F1-4018-A716-0B1AE3F6D09A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EFDF-A8A1-462E-B002-6E9B2356CC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9F40-B0F1-4018-A716-0B1AE3F6D09A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EFDF-A8A1-462E-B002-6E9B2356C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9F40-B0F1-4018-A716-0B1AE3F6D09A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EFDF-A8A1-462E-B002-6E9B2356C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9F40-B0F1-4018-A716-0B1AE3F6D09A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EFDF-A8A1-462E-B002-6E9B2356CC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9F40-B0F1-4018-A716-0B1AE3F6D09A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EFDF-A8A1-462E-B002-6E9B2356C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9F40-B0F1-4018-A716-0B1AE3F6D09A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EFDF-A8A1-462E-B002-6E9B2356CC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9F40-B0F1-4018-A716-0B1AE3F6D09A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EFDF-A8A1-462E-B002-6E9B2356CC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9F40-B0F1-4018-A716-0B1AE3F6D09A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EFDF-A8A1-462E-B002-6E9B2356C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9F40-B0F1-4018-A716-0B1AE3F6D09A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EFDF-A8A1-462E-B002-6E9B2356C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9F40-B0F1-4018-A716-0B1AE3F6D09A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EFDF-A8A1-462E-B002-6E9B2356C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9F40-B0F1-4018-A716-0B1AE3F6D09A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EFDF-A8A1-462E-B002-6E9B2356CC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D69F40-B0F1-4018-A716-0B1AE3F6D09A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86EFDF-A8A1-462E-B002-6E9B2356CC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hyperlink" Target="http://smiles.33b.ru/smile.94688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miles.33b.ru/smile.94688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4686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462ec7f84647d0ca4d1a898e6840bb5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89240"/>
            <a:ext cx="4608512" cy="8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8542" y="2967335"/>
            <a:ext cx="82269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Народные промыслы России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stat18.privet.ru/lr/0a30e44988c91177bfa63e34ef184c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3958"/>
            <a:ext cx="3362055" cy="2245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47.radikal.ru/i115/1111/2e/0d07a202269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r="14119"/>
          <a:stretch/>
        </p:blipFill>
        <p:spPr bwMode="auto">
          <a:xfrm>
            <a:off x="323529" y="3675221"/>
            <a:ext cx="1728192" cy="287144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khv.ru/assets/galleries/53/np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66" y="186309"/>
            <a:ext cx="1316437" cy="25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ymka.teploruk.ru/i/resize/?c=nvBahiAqBdhuAel8bBC2bc5ycDel8btCguuChdpCidofhbidghfs5asyifgrgdpaeodgirdp_3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2879" r="6197"/>
          <a:stretch/>
        </p:blipFill>
        <p:spPr bwMode="auto">
          <a:xfrm>
            <a:off x="7333147" y="3745355"/>
            <a:ext cx="1561853" cy="29051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rtdic.eu5.org/pict/jost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2" y="153958"/>
            <a:ext cx="2757710" cy="26280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imageshost.ru/img/2010/11/12/image_4cdd00be4ab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648"/>
            <a:ext cx="4070226" cy="46043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350100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Хохлома, Хохлома</a:t>
            </a:r>
            <a:r>
              <a:rPr lang="ru-RU" i="1" dirty="0" smtClean="0"/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Весь народ свела с ума</a:t>
            </a:r>
            <a:r>
              <a:rPr lang="ru-RU" i="1" dirty="0" smtClean="0"/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Яркая, лучистая, узоры золотистые</a:t>
            </a:r>
            <a:r>
              <a:rPr lang="ru-RU" i="1" dirty="0" smtClean="0"/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Резные ложки и </a:t>
            </a:r>
            <a:r>
              <a:rPr lang="ru-RU" i="1" dirty="0" smtClean="0"/>
              <a:t>ковши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Ты разгляди-ка, не спеши</a:t>
            </a:r>
            <a:r>
              <a:rPr lang="ru-RU" i="1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Там травка вьётся и </a:t>
            </a:r>
            <a:r>
              <a:rPr lang="ru-RU" i="1" dirty="0" smtClean="0"/>
              <a:t>цветы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Растут нездешней красоты</a:t>
            </a:r>
            <a:r>
              <a:rPr lang="ru-RU" i="1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Блестят они как золотые</a:t>
            </a:r>
            <a:r>
              <a:rPr lang="ru-RU" i="1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А может, солнцем залитые.</a:t>
            </a:r>
            <a:endParaRPr lang="ru-RU" dirty="0"/>
          </a:p>
        </p:txBody>
      </p:sp>
      <p:pic>
        <p:nvPicPr>
          <p:cNvPr id="4" name="Picture 3" descr="5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89359"/>
            <a:ext cx="2886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5661248"/>
            <a:ext cx="2886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http://img1.liveinternet.ru/images/foto/c/0/apps/4/229/4229411_58478127_duym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181">
            <a:off x="68262" y="322272"/>
            <a:ext cx="5940425" cy="37204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3475166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Есть на Вятке </a:t>
            </a:r>
            <a:r>
              <a:rPr lang="ru-RU" dirty="0" smtClean="0"/>
              <a:t>слобода</a:t>
            </a:r>
            <a:endParaRPr lang="ru-RU" dirty="0"/>
          </a:p>
          <a:p>
            <a:r>
              <a:rPr lang="ru-RU" dirty="0"/>
              <a:t>Зовется Дымково она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Там на ярмарке </a:t>
            </a:r>
            <a:r>
              <a:rPr lang="ru-RU" dirty="0" smtClean="0"/>
              <a:t>весной</a:t>
            </a:r>
            <a:endParaRPr lang="ru-RU" dirty="0"/>
          </a:p>
          <a:p>
            <a:r>
              <a:rPr lang="ru-RU" dirty="0"/>
              <a:t>Ждут игрушки нас с тобой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Барыни и мужики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Поросята, индюки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Ярко все наряжены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Пестро разукрашены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Любит их и стар и млад</a:t>
            </a:r>
            <a:r>
              <a:rPr lang="ru-RU" dirty="0" smtClean="0"/>
              <a:t>,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10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8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01208"/>
            <a:ext cx="32035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http://images.creativejournal.ru/2010/01/612e62a1d8c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513">
            <a:off x="107504" y="22217"/>
            <a:ext cx="5292080" cy="444067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2992884"/>
            <a:ext cx="385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Красно-алые бутоны </a:t>
            </a:r>
          </a:p>
          <a:p>
            <a:r>
              <a:rPr lang="ru-RU" dirty="0"/>
              <a:t>В изумрудах листьев тонут. </a:t>
            </a:r>
          </a:p>
          <a:p>
            <a:r>
              <a:rPr lang="ru-RU" dirty="0"/>
              <a:t>Незабудки и пионы </a:t>
            </a:r>
          </a:p>
          <a:p>
            <a:r>
              <a:rPr lang="ru-RU" dirty="0"/>
              <a:t>Обрамляют розы омут. </a:t>
            </a:r>
          </a:p>
          <a:p>
            <a:r>
              <a:rPr lang="ru-RU" dirty="0"/>
              <a:t>Есть на </a:t>
            </a:r>
            <a:r>
              <a:rPr lang="ru-RU" dirty="0" err="1"/>
              <a:t>жостовском</a:t>
            </a:r>
            <a:r>
              <a:rPr lang="ru-RU" dirty="0"/>
              <a:t> подносе </a:t>
            </a:r>
          </a:p>
          <a:p>
            <a:r>
              <a:rPr lang="ru-RU" dirty="0"/>
              <a:t>И букет, в ночи горящий, </a:t>
            </a:r>
          </a:p>
          <a:p>
            <a:r>
              <a:rPr lang="ru-RU" dirty="0"/>
              <a:t>Птица-жар, что весть приносит.</a:t>
            </a:r>
          </a:p>
          <a:p>
            <a:r>
              <a:rPr lang="ru-RU" dirty="0"/>
              <a:t>Есть поднос, плоды дарящий..</a:t>
            </a:r>
          </a:p>
        </p:txBody>
      </p:sp>
    </p:spTree>
    <p:extLst>
      <p:ext uri="{BB962C8B-B14F-4D97-AF65-F5344CB8AC3E}">
        <p14:creationId xmlns:p14="http://schemas.microsoft.com/office/powerpoint/2010/main" val="24503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33256"/>
            <a:ext cx="2886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http://img-kiev.fotki.yandex.ru/get/4012/beloboka123.0/0_1ff1e_f19fa73d_X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964">
            <a:off x="323528" y="332656"/>
            <a:ext cx="3803650" cy="37553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4077072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Городецкая роспись – как ее нам не знать.</a:t>
            </a:r>
            <a:br>
              <a:rPr lang="ru-RU" dirty="0"/>
            </a:br>
            <a:r>
              <a:rPr lang="ru-RU" dirty="0"/>
              <a:t>Здесь и жаркие кони, молодецкая стать.</a:t>
            </a:r>
            <a:br>
              <a:rPr lang="ru-RU" dirty="0"/>
            </a:br>
            <a:r>
              <a:rPr lang="ru-RU" dirty="0"/>
              <a:t>Здесь такие букеты, что нельзя описать.</a:t>
            </a:r>
            <a:br>
              <a:rPr lang="ru-RU" dirty="0"/>
            </a:br>
            <a:r>
              <a:rPr lang="ru-RU" dirty="0"/>
              <a:t>Здесь такие сюжеты, что ни в сказке сказать.</a:t>
            </a:r>
          </a:p>
        </p:txBody>
      </p:sp>
    </p:spTree>
    <p:extLst>
      <p:ext uri="{BB962C8B-B14F-4D97-AF65-F5344CB8AC3E}">
        <p14:creationId xmlns:p14="http://schemas.microsoft.com/office/powerpoint/2010/main" val="2682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462ec7f84647d0ca4d1a898e6840bb5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949280"/>
            <a:ext cx="302433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http://s017.radikal.ru/i402/1201/d1/618d4388d87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214">
            <a:off x="123760" y="251123"/>
            <a:ext cx="5940425" cy="39528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67944" y="42930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Поверить трудно: неужели</a:t>
            </a:r>
            <a:endParaRPr lang="ru-RU" dirty="0"/>
          </a:p>
          <a:p>
            <a:r>
              <a:rPr lang="ru-RU" i="1" dirty="0"/>
              <a:t>Всего два цвета? Чудеса!..</a:t>
            </a:r>
            <a:endParaRPr lang="ru-RU" dirty="0"/>
          </a:p>
          <a:p>
            <a:r>
              <a:rPr lang="ru-RU" i="1" dirty="0"/>
              <a:t>Вот так художники из Гжели</a:t>
            </a:r>
            <a:endParaRPr lang="ru-RU" dirty="0"/>
          </a:p>
          <a:p>
            <a:r>
              <a:rPr lang="ru-RU" i="1" dirty="0"/>
              <a:t>На снег наносят небеса!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33256"/>
            <a:ext cx="2886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http://www.stfond.ru/images/load/Image/2013/02/nar08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563">
            <a:off x="360397" y="454641"/>
            <a:ext cx="4474210" cy="3242945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23928" y="3284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Есть под Тулой деревенька - Филимоново зовут </a:t>
            </a:r>
          </a:p>
          <a:p>
            <a:r>
              <a:rPr lang="ru-RU" dirty="0"/>
              <a:t>И живут там мастерицы, </a:t>
            </a:r>
          </a:p>
          <a:p>
            <a:r>
              <a:rPr lang="ru-RU" dirty="0"/>
              <a:t>Что добро в дома несут, </a:t>
            </a:r>
          </a:p>
          <a:p>
            <a:r>
              <a:rPr lang="ru-RU" dirty="0"/>
              <a:t>А добро там не простое, </a:t>
            </a:r>
          </a:p>
          <a:p>
            <a:r>
              <a:rPr lang="ru-RU" dirty="0"/>
              <a:t>И не злато, серебро, </a:t>
            </a:r>
          </a:p>
          <a:p>
            <a:r>
              <a:rPr lang="ru-RU" dirty="0" err="1"/>
              <a:t>Филимоновской</a:t>
            </a:r>
            <a:r>
              <a:rPr lang="ru-RU" dirty="0"/>
              <a:t> игрушкой называется оно. </a:t>
            </a:r>
          </a:p>
        </p:txBody>
      </p:sp>
    </p:spTree>
    <p:extLst>
      <p:ext uri="{BB962C8B-B14F-4D97-AF65-F5344CB8AC3E}">
        <p14:creationId xmlns:p14="http://schemas.microsoft.com/office/powerpoint/2010/main" val="3618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ip2net.com/clip/m80944/1304772092-clip-51k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8758">
            <a:off x="-47080" y="103633"/>
            <a:ext cx="5940425" cy="378015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10" descr="0f94a4ef70a1d04cae12a6bf4e462cc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55" y="6165304"/>
            <a:ext cx="250155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9932" y="30350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Алый шелковый платочек,</a:t>
            </a:r>
          </a:p>
          <a:p>
            <a:r>
              <a:rPr lang="ru-RU" dirty="0"/>
              <a:t>Яркий сарафан в цветочек.</a:t>
            </a:r>
          </a:p>
          <a:p>
            <a:r>
              <a:rPr lang="ru-RU" dirty="0"/>
              <a:t>Упирается рука в деревянные бока.</a:t>
            </a:r>
          </a:p>
          <a:p>
            <a:r>
              <a:rPr lang="ru-RU" dirty="0"/>
              <a:t>А внутри секреты есть:</a:t>
            </a:r>
          </a:p>
          <a:p>
            <a:r>
              <a:rPr lang="ru-RU" dirty="0"/>
              <a:t>Может три, а может шесть:</a:t>
            </a:r>
          </a:p>
          <a:p>
            <a:r>
              <a:rPr lang="ru-RU" dirty="0"/>
              <a:t>Разрумянилась немножко</a:t>
            </a:r>
          </a:p>
          <a:p>
            <a:r>
              <a:rPr lang="ru-RU" dirty="0"/>
              <a:t>Наша русская …матрешка </a:t>
            </a:r>
          </a:p>
        </p:txBody>
      </p:sp>
    </p:spTree>
    <p:extLst>
      <p:ext uri="{BB962C8B-B14F-4D97-AF65-F5344CB8AC3E}">
        <p14:creationId xmlns:p14="http://schemas.microsoft.com/office/powerpoint/2010/main" val="35107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2"/>
            <a:ext cx="2886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http://s44.radikal.ru/i106/1005/96/ec34b74f03e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1814" r="3550" b="1377"/>
          <a:stretch/>
        </p:blipFill>
        <p:spPr bwMode="auto">
          <a:xfrm rot="20419463">
            <a:off x="374576" y="910586"/>
            <a:ext cx="3348579" cy="2467615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453247" y="170080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Плещутся звёзды в мерцающих далях,</a:t>
            </a:r>
          </a:p>
          <a:p>
            <a:r>
              <a:rPr lang="ru-RU" dirty="0"/>
              <a:t>Светится снег, хоть в ладони бери.</a:t>
            </a:r>
          </a:p>
          <a:p>
            <a:r>
              <a:rPr lang="ru-RU" dirty="0"/>
              <a:t>Сказочный Палех, загадочный Палех</a:t>
            </a:r>
          </a:p>
          <a:p>
            <a:r>
              <a:rPr lang="ru-RU" dirty="0"/>
              <a:t>Скачет на тройке в </a:t>
            </a:r>
            <a:r>
              <a:rPr lang="ru-RU" dirty="0" err="1"/>
              <a:t>отцветах</a:t>
            </a:r>
            <a:r>
              <a:rPr lang="ru-RU" dirty="0"/>
              <a:t> зари.</a:t>
            </a:r>
          </a:p>
          <a:p>
            <a:r>
              <a:rPr lang="ru-RU" dirty="0"/>
              <a:t>Ожили краски и в душу запали,</a:t>
            </a:r>
          </a:p>
          <a:p>
            <a:r>
              <a:rPr lang="ru-RU" dirty="0"/>
              <a:t>Русским напевом заслушался мир.</a:t>
            </a:r>
          </a:p>
          <a:p>
            <a:r>
              <a:rPr lang="ru-RU" dirty="0"/>
              <a:t>Сколько кудесников вырастил Палех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Сколько диковин красою затмил!</a:t>
            </a:r>
          </a:p>
          <a:p>
            <a:r>
              <a:rPr lang="ru-RU" dirty="0"/>
              <a:t>Вешнее солнце в шкатулках хранится,</a:t>
            </a:r>
          </a:p>
          <a:p>
            <a:r>
              <a:rPr lang="ru-RU" dirty="0"/>
              <a:t>Не увядает старинный секрет.</a:t>
            </a:r>
          </a:p>
          <a:p>
            <a:r>
              <a:rPr lang="ru-RU" dirty="0"/>
              <a:t>Кисти взлетают, как крылья Жар-птицы.</a:t>
            </a:r>
          </a:p>
          <a:p>
            <a:r>
              <a:rPr lang="ru-RU" dirty="0"/>
              <a:t>Палех рисует России портрет</a:t>
            </a:r>
          </a:p>
        </p:txBody>
      </p:sp>
    </p:spTree>
    <p:extLst>
      <p:ext uri="{BB962C8B-B14F-4D97-AF65-F5344CB8AC3E}">
        <p14:creationId xmlns:p14="http://schemas.microsoft.com/office/powerpoint/2010/main" val="29877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8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7232"/>
            <a:ext cx="32035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http://www.booksite.ru/trade_vologda/picture/15_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596">
            <a:off x="357396" y="793860"/>
            <a:ext cx="5940425" cy="3430905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91880" y="4221088"/>
            <a:ext cx="5454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Кружева </a:t>
            </a:r>
            <a:r>
              <a:rPr lang="ru-RU" dirty="0" smtClean="0"/>
              <a:t>плетутся </a:t>
            </a:r>
            <a:r>
              <a:rPr lang="ru-RU" dirty="0"/>
              <a:t>с улыбкой на устах.</a:t>
            </a:r>
          </a:p>
          <a:p>
            <a:r>
              <a:rPr lang="ru-RU" dirty="0"/>
              <a:t>Красота </a:t>
            </a:r>
            <a:r>
              <a:rPr lang="ru-RU" dirty="0" smtClean="0"/>
              <a:t>небесная  </a:t>
            </a:r>
            <a:r>
              <a:rPr lang="ru-RU" dirty="0"/>
              <a:t>в белых кружевах.</a:t>
            </a:r>
          </a:p>
          <a:p>
            <a:r>
              <a:rPr lang="ru-RU" dirty="0"/>
              <a:t>Как они </a:t>
            </a:r>
            <a:r>
              <a:rPr lang="ru-RU" dirty="0" smtClean="0"/>
              <a:t>прекрасны </a:t>
            </a:r>
            <a:r>
              <a:rPr lang="ru-RU" dirty="0"/>
              <a:t>нежны и чисты.</a:t>
            </a:r>
          </a:p>
          <a:p>
            <a:r>
              <a:rPr lang="ru-RU" dirty="0"/>
              <a:t>В узорах </a:t>
            </a:r>
            <a:r>
              <a:rPr lang="ru-RU" dirty="0" smtClean="0"/>
              <a:t>вологодских </a:t>
            </a:r>
            <a:r>
              <a:rPr lang="ru-RU" dirty="0" err="1" smtClean="0"/>
              <a:t>снежиночки</a:t>
            </a:r>
            <a:r>
              <a:rPr lang="ru-RU" dirty="0" smtClean="0"/>
              <a:t> </a:t>
            </a:r>
            <a:r>
              <a:rPr lang="ru-RU" dirty="0"/>
              <a:t>– цветы!</a:t>
            </a:r>
          </a:p>
        </p:txBody>
      </p:sp>
    </p:spTree>
    <p:extLst>
      <p:ext uri="{BB962C8B-B14F-4D97-AF65-F5344CB8AC3E}">
        <p14:creationId xmlns:p14="http://schemas.microsoft.com/office/powerpoint/2010/main" val="2150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</TotalTime>
  <Words>219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3</cp:revision>
  <dcterms:created xsi:type="dcterms:W3CDTF">2013-05-04T11:27:33Z</dcterms:created>
  <dcterms:modified xsi:type="dcterms:W3CDTF">2013-05-04T11:59:28Z</dcterms:modified>
</cp:coreProperties>
</file>