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312" r:id="rId3"/>
    <p:sldId id="313" r:id="rId4"/>
    <p:sldId id="262" r:id="rId5"/>
    <p:sldId id="265" r:id="rId6"/>
    <p:sldId id="264" r:id="rId7"/>
    <p:sldId id="269" r:id="rId8"/>
    <p:sldId id="270" r:id="rId9"/>
    <p:sldId id="297" r:id="rId10"/>
    <p:sldId id="304" r:id="rId11"/>
    <p:sldId id="277" r:id="rId12"/>
    <p:sldId id="310" r:id="rId13"/>
    <p:sldId id="311" r:id="rId14"/>
    <p:sldId id="279" r:id="rId15"/>
    <p:sldId id="278" r:id="rId16"/>
    <p:sldId id="301" r:id="rId17"/>
    <p:sldId id="288" r:id="rId18"/>
    <p:sldId id="306" r:id="rId19"/>
    <p:sldId id="307" r:id="rId20"/>
    <p:sldId id="308" r:id="rId21"/>
    <p:sldId id="295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8392EC-39E7-4542-95BD-8636E32CC6C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608DC08-C488-4967-BF5F-787E4E7EC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8072494" cy="57150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Портфолио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воспитателя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1857364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714348" y="214290"/>
            <a:ext cx="8215370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357166"/>
            <a:ext cx="8358246" cy="6286544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357290" y="5143512"/>
            <a:ext cx="7215238" cy="1285884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ЧУРЕПКИНОЙ ВАЛЕНТИНЫ ПЕТРОВНЫ, 23.10.1961 г.р.</a:t>
            </a:r>
            <a:endParaRPr lang="ru-RU" sz="2400" b="1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572000" y="1357298"/>
            <a:ext cx="3857652" cy="3714776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Воспитание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такая работа,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которая непременно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должна доставлять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удовольствие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А.С. Макаренко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 descr="C:\Documents and Settings\Administrator\Рабочий стол\getImage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1571612"/>
            <a:ext cx="2357453" cy="3309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3536"/>
            <a:ext cx="8215370" cy="6751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КОНКУРСАХ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42910" y="214290"/>
            <a:ext cx="8286808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357166"/>
            <a:ext cx="8501122" cy="6286544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786446" y="1428736"/>
            <a:ext cx="2714644" cy="37170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Выноска со стрелкой вправо 6"/>
          <p:cNvSpPr/>
          <p:nvPr/>
        </p:nvSpPr>
        <p:spPr>
          <a:xfrm>
            <a:off x="1285852" y="1571612"/>
            <a:ext cx="4071966" cy="3429024"/>
          </a:xfrm>
          <a:prstGeom prst="rightArrowCallout">
            <a:avLst>
              <a:gd name="adj1" fmla="val 25000"/>
              <a:gd name="adj2" fmla="val 12925"/>
              <a:gd name="adj3" fmla="val 25842"/>
              <a:gd name="adj4" fmla="val 776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Участвовала в конкурсе рисунков к ДНЮ ШАХТЕРА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«ПРАЗДНИК ОТВАЖНЫХ И СИЛЬНЫХ ЛЮДЕЙ»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Работы детей моей группы заняли на конкурсе 2-е и 3-е места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714480" y="5214950"/>
            <a:ext cx="6572296" cy="1071570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 РИСУНКОВ В БИБЛИОТЕКЕ «РОДНИК»                                ПОСЕЛОК БАРЗАС, г. БЕРЕЗОВСКИЙ, АВГУСТ 2013 г.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7465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НАГРАДЫ МОХ ВОСПИТАННИКОВ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6236"/>
            <a:ext cx="8258204" cy="49260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35824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6248" y="1714488"/>
            <a:ext cx="71438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0034" y="428604"/>
            <a:ext cx="8286808" cy="614366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857620" y="1357298"/>
            <a:ext cx="178595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Administrator\Рабочий стол\маме\IMG_20131204_0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357298"/>
            <a:ext cx="2234886" cy="314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Administrator\Рабочий стол\маме\IMG_20131203_00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7429520" y="1428736"/>
            <a:ext cx="1062139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Administrator\Рабочий стол\маме\IMG_20131203_00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6858016" y="3286124"/>
            <a:ext cx="1648912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Documents and Settings\Administrator\Рабочий стол\маме\IMG_20131203_002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5000628" y="3500438"/>
            <a:ext cx="1616598" cy="21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Documents and Settings\Administrator\Рабочий стол\маме\IMG_20131203_000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5857884" y="1357298"/>
            <a:ext cx="1338921" cy="1892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Administrator\Рабочий стол\маме\IMG_20131203_00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800000">
            <a:off x="3214678" y="3643314"/>
            <a:ext cx="1486833" cy="2012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9608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МОИХ ВОСПИТАННКОВ                                                                                                В РАЗЛИЧНЫХ КОНКУРСАХ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571472" y="214290"/>
            <a:ext cx="8358246" cy="10715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642894"/>
            <a:ext cx="8501122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643050"/>
            <a:ext cx="2786082" cy="3429024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ysClr val="windowText" lastClr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ДИПЛОМ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latin typeface="Cambria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 победу в фото - конкурсе 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Макушка Зимы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награждается 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 группа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 номинации                                     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Кто-кто в теремочке живет</a:t>
            </a: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1" descr="j02165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500174"/>
            <a:ext cx="857256" cy="992339"/>
          </a:xfrm>
          <a:prstGeom prst="rect">
            <a:avLst/>
          </a:prstGeom>
          <a:noFill/>
        </p:spPr>
      </p:pic>
      <p:sp>
        <p:nvSpPr>
          <p:cNvPr id="8" name="Выноска со стрелкой вправо 7"/>
          <p:cNvSpPr/>
          <p:nvPr/>
        </p:nvSpPr>
        <p:spPr>
          <a:xfrm>
            <a:off x="1285852" y="1643050"/>
            <a:ext cx="4357718" cy="3571900"/>
          </a:xfrm>
          <a:prstGeom prst="rightArrowCallout">
            <a:avLst>
              <a:gd name="adj1" fmla="val 16995"/>
              <a:gd name="adj2" fmla="val 14138"/>
              <a:gd name="adj3" fmla="val 13537"/>
              <a:gd name="adj4" fmla="val 87694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214414" y="5286388"/>
            <a:ext cx="7500990" cy="1143008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воспитанники стали победителями фотоконкурса «Макушка Зимы» в номинации                                                                                              «Кто-кто в теремочке живет…»                                                                                   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БАРЗАС,  г. БЕРЕЗОВСКИЙ ,  февраль 2013  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D:\мама\Мама фото\фото 1 группа зима\P107005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28728" y="2071677"/>
            <a:ext cx="3357585" cy="2654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1000132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МОИХ ВОСПИТАННИКОВ                                                                            В  РАЗЛИЧНЫХ  КОНКУРСАХ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4348" y="285728"/>
            <a:ext cx="8143932" cy="1000132"/>
          </a:xfrm>
          <a:prstGeom prst="fram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58" y="642918"/>
            <a:ext cx="8358246" cy="585794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214414" y="1714488"/>
            <a:ext cx="4000528" cy="3643338"/>
          </a:xfrm>
          <a:prstGeom prst="rightArrowCallout">
            <a:avLst>
              <a:gd name="adj1" fmla="val 15547"/>
              <a:gd name="adj2" fmla="val 14138"/>
              <a:gd name="adj3" fmla="val 8166"/>
              <a:gd name="adj4" fmla="val 72777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285852" y="5500702"/>
            <a:ext cx="7358114" cy="1143008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воспитанники стали победителями в фотоконкурсе «Веселые приключения в санатории» в номинации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«Свадебные фотографии»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БАРЗАС,  г. БЕРЕЗОВСКИЙ ,  июль  2013  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643050"/>
            <a:ext cx="2786082" cy="371477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ДИПЛОМ</a:t>
            </a:r>
            <a:endParaRPr lang="ru-RU" sz="9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 победу в фото - конкурсе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Веселые приключения в санатории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награждается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 группа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 номинации   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«Свадебные фотографии»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Рисунок 1" descr="j02165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643050"/>
            <a:ext cx="944777" cy="109365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857363"/>
            <a:ext cx="2643206" cy="343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8680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МОИХ ВОСПИТАННИКОВ                                                       В РАЗЛИЧНЫХ КОНКУРСАХ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6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642910" y="214290"/>
            <a:ext cx="8286808" cy="928694"/>
          </a:xfrm>
          <a:prstGeom prst="frame">
            <a:avLst>
              <a:gd name="adj1" fmla="val 9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00034" y="571456"/>
            <a:ext cx="8286808" cy="585794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214414" y="1500174"/>
            <a:ext cx="4214842" cy="3714776"/>
          </a:xfrm>
          <a:prstGeom prst="rightArrowCallout">
            <a:avLst>
              <a:gd name="adj1" fmla="val 13291"/>
              <a:gd name="adj2" fmla="val 13876"/>
              <a:gd name="adj3" fmla="val 21048"/>
              <a:gd name="adj4" fmla="val 75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571604" y="5286388"/>
            <a:ext cx="7000924" cy="1143008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 БЕЗВЕРХНЕЙ ДИАНЫ,   7  ЛЕТ,   УЧЕНИЦЫ  1  КЛАССА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ПОБЕДИТЕЛЬНИЦА  конкурса рисунков ко ДНЮ ШАХТЕРА 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«ПРАЗДНИК ОТВАЖНЫХ И СИЛЬНЫХ ЛЮДЕЙ»  -  2  МЕСТО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БИБЛИОТЕКА «РОДНИК»  п. БАРЗАС,  г. БЕРЕЗОВСКИЙ ,  АГУСТ 2013  г.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643570" y="1500174"/>
            <a:ext cx="2786082" cy="3714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istrator\Рабочий стол\маме\IMG_20131204_00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714488"/>
            <a:ext cx="2928958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:\мама\Мама фото\фото санатори\DSCN049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859042" y="3927908"/>
            <a:ext cx="928694" cy="6452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603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УЧАСТИЕ В ПРАЗДНИКАХ      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14290"/>
            <a:ext cx="835824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86808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285860"/>
            <a:ext cx="2714644" cy="2000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786058"/>
            <a:ext cx="1071570" cy="7143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728" y="3429000"/>
            <a:ext cx="22717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«Малые олимпийские игры»</a:t>
            </a:r>
            <a:endParaRPr lang="ru-RU" sz="1200" b="1" dirty="0"/>
          </a:p>
        </p:txBody>
      </p:sp>
      <p:pic>
        <p:nvPicPr>
          <p:cNvPr id="14" name="Рисунок 1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285860"/>
            <a:ext cx="257176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286512" y="3071810"/>
            <a:ext cx="19145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«День учителя»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1285860"/>
            <a:ext cx="166092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786182" y="3286124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«Осенний бал» - моя воспитанница победительница конкурса</a:t>
            </a:r>
            <a:endParaRPr lang="ru-RU" sz="1200" b="1" dirty="0"/>
          </a:p>
        </p:txBody>
      </p:sp>
      <p:pic>
        <p:nvPicPr>
          <p:cNvPr id="18" name="Рисунок 17" descr="D:\мама\Мама фото\фото санатори\DSCN185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3857628"/>
            <a:ext cx="221457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643042" y="5429264"/>
            <a:ext cx="200026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«Конкурс </a:t>
            </a:r>
            <a:r>
              <a:rPr lang="ru-RU" sz="1200" dirty="0" err="1" smtClean="0"/>
              <a:t>Снеговичков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20" name="Рисунок 1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3714752"/>
            <a:ext cx="2400294" cy="175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357950" y="5500702"/>
            <a:ext cx="20574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«Новый год»</a:t>
            </a:r>
            <a:endParaRPr lang="ru-RU" sz="1200" b="1" dirty="0"/>
          </a:p>
        </p:txBody>
      </p:sp>
      <p:pic>
        <p:nvPicPr>
          <p:cNvPr id="22" name="Рисунок 2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496" y="3786190"/>
            <a:ext cx="2200280" cy="1685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3857620" y="5429264"/>
            <a:ext cx="235745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«День Защиты детей»</a:t>
            </a:r>
            <a:endParaRPr lang="ru-RU" sz="1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3536"/>
            <a:ext cx="8186766" cy="1032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ДОРОЖЕ ВСЕХ НАГРАД НА СВЕТЕ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 ЛЮБВИ МОИХ ВОСПИТАННИКОВ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358246" cy="10715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5" y="820300"/>
            <a:ext cx="8180864" cy="553765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428728" y="1928802"/>
            <a:ext cx="2669066" cy="3133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мама\Санаторий\аттестация - собираю материалы в одну папку\маме\IMG_20131203_0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52492">
            <a:off x="5072781" y="924560"/>
            <a:ext cx="2414153" cy="3417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000497" y="3286125"/>
            <a:ext cx="171451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Administrator\Рабочий стол\маме\IMG_20131203_0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3429000"/>
            <a:ext cx="1609034" cy="211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358246" cy="7465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 УГОЛКИ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35824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428604"/>
            <a:ext cx="8286808" cy="607223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:\мама\Мама фото\фото санатори\DSCN00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2457448" cy="19132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D:\мама\Мама фото\фото санатори\DSCN00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643314"/>
            <a:ext cx="2566986" cy="19418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D:\мама\Мама фото\фото санатори\DSCN00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500438"/>
            <a:ext cx="2592372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D:\мама\Мама фото\фото санатори\DSCN006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357298"/>
            <a:ext cx="2500329" cy="18478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D:\мама\Мама фото\фото санатори\DSCN041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4111931" y="3531879"/>
            <a:ext cx="1785950" cy="20088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D:\мама\Мама фото\фото санатори\DSCN040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1357298"/>
            <a:ext cx="2071702" cy="15001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Блок-схема: документ 13"/>
          <p:cNvSpPr/>
          <p:nvPr/>
        </p:nvSpPr>
        <p:spPr>
          <a:xfrm>
            <a:off x="1357290" y="3214686"/>
            <a:ext cx="2571768" cy="35719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Групповой уголок</a:t>
            </a:r>
            <a:endParaRPr lang="ru-RU" sz="1200" b="1" dirty="0"/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1357290" y="5429264"/>
            <a:ext cx="2571768" cy="50006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Стенд «Наши любимые сказки»</a:t>
            </a:r>
            <a:endParaRPr lang="ru-RU" sz="1200" b="1" dirty="0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6143636" y="3214686"/>
            <a:ext cx="2500330" cy="42862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Уголок по патриотическому воспитанию</a:t>
            </a:r>
            <a:endParaRPr lang="ru-RU" sz="1200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4143372" y="5357826"/>
            <a:ext cx="1785950" cy="35719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Книжный уголок</a:t>
            </a:r>
            <a:endParaRPr lang="ru-RU" sz="1200" b="1" dirty="0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071934" y="2857496"/>
            <a:ext cx="1928826" cy="42862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Уголок «Парикмахерская»</a:t>
            </a:r>
            <a:endParaRPr lang="ru-RU" sz="1200" b="1" dirty="0"/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6143636" y="5500702"/>
            <a:ext cx="2428892" cy="42862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Уголок по ПДД</a:t>
            </a:r>
            <a:endParaRPr lang="ru-RU" sz="1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6036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ТВОРЧЕСКИЕ РАБОТЫ ДЕТЕЙ К ПРАЗДНИКАМ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14290"/>
            <a:ext cx="835824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7158" y="357166"/>
            <a:ext cx="8501122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52982">
            <a:off x="1704588" y="1189796"/>
            <a:ext cx="1587311" cy="2101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Блок-схема: несколько документов 10"/>
          <p:cNvSpPr/>
          <p:nvPr/>
        </p:nvSpPr>
        <p:spPr>
          <a:xfrm>
            <a:off x="1785918" y="5643578"/>
            <a:ext cx="6572296" cy="85725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«КУЗБАСС, КУЗБАСС – МОЯ ДЕРЖАВА» к 70-ЛЕТИЮ КЕМЕРОВСКОЙ ОБЛАСТИ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071810"/>
            <a:ext cx="1785950" cy="2143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ysClr val="windowText" lastClr="000000"/>
                </a:solidFill>
              </a:rPr>
              <a:t>Дащенко</a:t>
            </a:r>
            <a:r>
              <a:rPr lang="ru-RU" sz="1200" dirty="0" smtClean="0">
                <a:solidFill>
                  <a:sysClr val="windowText" lastClr="000000"/>
                </a:solidFill>
              </a:rPr>
              <a:t> Марина 7 лет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740542">
            <a:off x="1999645" y="2999085"/>
            <a:ext cx="1749072" cy="2150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Фролова Надя 7 лет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286388"/>
            <a:ext cx="1714512" cy="2143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Леонтьев Артур 8 лет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5214950"/>
            <a:ext cx="1700218" cy="2143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Лебедев Слава 8 лет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istrator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286124"/>
            <a:ext cx="2786082" cy="197645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357562"/>
            <a:ext cx="2643206" cy="188314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Рабочий стол\Рисунок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214422"/>
            <a:ext cx="257265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3536"/>
            <a:ext cx="8215370" cy="6036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ТВОРЧЕСКИЕ РАБОТЫ ДЕТЕЙ К ПРАЗДНИКАМ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14290"/>
            <a:ext cx="835824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86808" cy="6286544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Administrator\Рабочий стол\маме\IMG_20131204_004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821900" y="1035829"/>
            <a:ext cx="18573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istrator\Рабочий стол\маме\IMG_20131204_00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285861"/>
            <a:ext cx="22224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istrator\Рабочий стол\маме\IMG_20131204_004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21468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istrator\Рабочий стол\маме\IMG_20131204_00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21468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istrator\Рабочий стол\маме\IMG_20131204_004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28" y="1214422"/>
            <a:ext cx="16940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несколько документов 11"/>
          <p:cNvSpPr/>
          <p:nvPr/>
        </p:nvSpPr>
        <p:spPr>
          <a:xfrm>
            <a:off x="1857356" y="5357826"/>
            <a:ext cx="6643734" cy="857256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«ДЕНЬ ЗДОРОВЬЯ»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28680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ОБЩИЕ СВЕДЕНИЯ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86808" cy="6286544"/>
          </a:xfrm>
          <a:prstGeom prst="horizontalScroll">
            <a:avLst>
              <a:gd name="adj" fmla="val 97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ОБРАЗОВАНИЕ: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sz="1400" dirty="0" smtClean="0"/>
              <a:t>средне - специальное. Беловское педагогическое училище                                              1978 – 1981 г.г.</a:t>
            </a:r>
          </a:p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КВАЛИФИКАЦИЯ: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/>
              <a:t>воспитатель детского сада.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СПЕЦИАЛЬНОСТЬ: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/>
              <a:t>воспитание в дошкольных учреждениях.               </a:t>
            </a:r>
          </a:p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ДОПОЛНИТЕЛЬНОЕ ОБРАЗОВАНИЕ:  </a:t>
            </a:r>
            <a:r>
              <a:rPr lang="ru-RU" sz="1400" dirty="0" smtClean="0"/>
              <a:t>«Кемеровский центр развития человеческих ресурсов» по курсу «Секретарь в структуре управления» 2007 г.   </a:t>
            </a:r>
          </a:p>
          <a:p>
            <a:endParaRPr lang="ru-RU" sz="6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КВАЛИФИКАЦИОННАЯ КАТЕГОРИЯ: 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400" dirty="0" smtClean="0"/>
              <a:t>имею вторую квалификационную категорию.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</a:t>
            </a:r>
            <a:endParaRPr lang="ru-RU" sz="800" dirty="0" smtClean="0">
              <a:solidFill>
                <a:schemeClr val="tx1"/>
              </a:solidFill>
            </a:endParaRPr>
          </a:p>
          <a:p>
            <a:endParaRPr lang="ru-RU" sz="6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СТАЖ ПЕДАГОГИЧЕСКОЙ РАБОТЫ:  </a:t>
            </a:r>
            <a:r>
              <a:rPr lang="ru-RU" sz="1400" dirty="0" smtClean="0"/>
              <a:t>25 лет 6 мес.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СТАЖ РАБОТЫ В ДОЛЖНОСТИ ВОСПИТАТЕЛЯ: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/>
              <a:t>25 лет 6 мес.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ГДЕ Я РАБОТАЮ:  </a:t>
            </a:r>
            <a:r>
              <a:rPr lang="ru-RU" sz="1400" dirty="0" smtClean="0"/>
              <a:t>Государственное бюджетное учреждение Кемеровской области «Областной детский санаторий для больных туберкулёзом» г. Берёзовский п. Барзас Кемеровской области. </a:t>
            </a:r>
            <a:endParaRPr lang="ru-RU" sz="500" dirty="0" smtClean="0"/>
          </a:p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СТАЖ РАБОТЫ В САНАТОРИИ: </a:t>
            </a:r>
            <a:r>
              <a:rPr lang="ru-RU" sz="1400" dirty="0" smtClean="0"/>
              <a:t>2 года. С 21 декабря 2011 г.</a:t>
            </a:r>
          </a:p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ДОЛЖНОСТЬ: </a:t>
            </a:r>
            <a:r>
              <a:rPr lang="ru-RU" sz="1400" dirty="0" smtClean="0">
                <a:solidFill>
                  <a:schemeClr val="tx1"/>
                </a:solidFill>
              </a:rPr>
              <a:t>воспитатель.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КТО МОИ ВОСПИТАННИКИ: 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это дети 7 – 8 лет /ученики 1- 2 класса/.</a:t>
            </a:r>
          </a:p>
          <a:p>
            <a:endParaRPr lang="ru-RU" dirty="0" smtClean="0"/>
          </a:p>
          <a:p>
            <a:r>
              <a:rPr lang="ru-RU" dirty="0" smtClean="0"/>
              <a:t>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8143932" cy="6036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ТВОРЧЕСКИЕ РАБОТЫ ДЕТЕЙ К ПРАЗДНИКАМ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42910" y="214290"/>
            <a:ext cx="8286808" cy="7001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357166"/>
            <a:ext cx="8501122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Administrator\Рабочий стол\маме\IMG_20131204_00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029079" y="757211"/>
            <a:ext cx="2014536" cy="29289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00562" y="3214686"/>
            <a:ext cx="2000264" cy="2143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Работа </a:t>
            </a:r>
            <a:r>
              <a:rPr lang="ru-RU" sz="1200" dirty="0" err="1" smtClean="0">
                <a:solidFill>
                  <a:schemeClr val="bg1"/>
                </a:solidFill>
              </a:rPr>
              <a:t>Кобер</a:t>
            </a:r>
            <a:r>
              <a:rPr lang="ru-RU" sz="1200" dirty="0" smtClean="0">
                <a:solidFill>
                  <a:schemeClr val="bg1"/>
                </a:solidFill>
              </a:rPr>
              <a:t> Маши. 8 лет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Documents and Settings\Administrator\Рабочий стол\маме\IMG_20131204_00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251695" y="3178065"/>
            <a:ext cx="1785950" cy="25735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istrator\Рабочий стол\маме\IMG_20131204_005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214422"/>
            <a:ext cx="1857388" cy="2286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Administrator\Рабочий стол\маме\IMG_20131204_005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316712" y="3255528"/>
            <a:ext cx="1800225" cy="24329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istrator\Рабочий стол\маме\IMG_20131204_005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121442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istrator\Рабочий стол\маме\IMG_20131204_005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7290" y="3643314"/>
            <a:ext cx="1428760" cy="1714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Блок-схема: несколько документов 12"/>
          <p:cNvSpPr/>
          <p:nvPr/>
        </p:nvSpPr>
        <p:spPr>
          <a:xfrm>
            <a:off x="2285984" y="5429264"/>
            <a:ext cx="4857784" cy="758952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«ДЕНЬ ПОБЕДЫ»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46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ПЛАНЫ НА БУДУЩЕЕ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00034" y="285728"/>
            <a:ext cx="8429684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428604"/>
            <a:ext cx="8501122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</a:t>
            </a:r>
            <a:r>
              <a:rPr lang="ru-RU" sz="2800" dirty="0" smtClean="0"/>
              <a:t>Повышать эффективность использования ИКТ- технологии.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</a:t>
            </a:r>
            <a:r>
              <a:rPr lang="ru-RU" sz="2800" dirty="0" smtClean="0"/>
              <a:t>Апробировать новые подходы в воспитании.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</a:t>
            </a:r>
            <a:r>
              <a:rPr lang="ru-RU" sz="2800" dirty="0" smtClean="0"/>
              <a:t>Продолжить формирование методической копилки. </a:t>
            </a:r>
          </a:p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</a:t>
            </a:r>
            <a:r>
              <a:rPr lang="ru-RU" sz="2800" dirty="0" smtClean="0"/>
              <a:t>Совершенствовать технологии исследовательской и проектной деятельности.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3536"/>
            <a:ext cx="8215370" cy="81801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  П   А   С   И   Б   О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642910" y="214290"/>
            <a:ext cx="8286808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8215369" cy="4572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D:\мама\Мама фото\фото санатори\олимп. мгры фото\SAM_046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071810"/>
            <a:ext cx="3695702" cy="27003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 rot="650497">
            <a:off x="6143636" y="1357298"/>
            <a:ext cx="2214578" cy="2786082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43539">
            <a:off x="6376987" y="1520246"/>
            <a:ext cx="1775619" cy="23674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Шестиугольник 9"/>
          <p:cNvSpPr/>
          <p:nvPr/>
        </p:nvSpPr>
        <p:spPr>
          <a:xfrm>
            <a:off x="5786446" y="3643314"/>
            <a:ext cx="2571768" cy="2214578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:\мама\Мама фото\фото санатори\DSCN049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098386" y="3974316"/>
            <a:ext cx="1950204" cy="14310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D:\мама\Мама фото\фото санатори\DSCN04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383128">
            <a:off x="818661" y="1819579"/>
            <a:ext cx="2339720" cy="16523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Содержимое 12" descr="D:\мама\Мама фото\фото санатори\DSCN0400.jpg"/>
          <p:cNvPicPr>
            <a:picLocks noGrp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3168400" y="1546452"/>
            <a:ext cx="2136039" cy="17577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571472" y="5857892"/>
            <a:ext cx="8286808" cy="785818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 В Н И М А Н И Е</a:t>
            </a:r>
            <a:endParaRPr lang="ru-RU" sz="48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2868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ДОКУМЕНТЫ ОБ ОБРАЗОВАНИИ</a:t>
            </a:r>
            <a:endParaRPr lang="ru-RU" sz="3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86808" cy="607223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893075" y="1035827"/>
            <a:ext cx="221457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Administrator\Рабочий стол\маме\IMG_20131204_00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143503" y="857234"/>
            <a:ext cx="300039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66960">
            <a:off x="1910677" y="3535262"/>
            <a:ext cx="1486435" cy="18875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08014">
            <a:off x="5141859" y="3962693"/>
            <a:ext cx="1597463" cy="1361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79690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девиз: 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358246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58" y="428604"/>
            <a:ext cx="8429684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Если ты не можешь быть солнцем, будь звездой на небе. Только найди свое дело и старайся стать самым лучшим… 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8680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" dirty="0" smtClean="0"/>
              <a:t>                                          </a:t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             </a:t>
            </a:r>
            <a:r>
              <a:rPr lang="ru-RU" sz="3600" dirty="0" smtClean="0"/>
              <a:t>МОЕ ЖИЗНЕННОЕ КРЕДО: 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35824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428604"/>
            <a:ext cx="8143932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Дорогу осилит идущий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6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01056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МОЕ ПЕДАГОГИЧЕСКОЕ КРЕДО, СЛОВА                                                          ВОСТОЧНОГО МУДРЕЦА: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7"/>
            <a:ext cx="8229600" cy="41008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714348" y="214290"/>
            <a:ext cx="8215370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86182" y="2071678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5720" y="714356"/>
            <a:ext cx="8429684" cy="5929354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285852" y="5143512"/>
            <a:ext cx="7358114" cy="1071570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Ребенок не сосуд,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который надо                 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наполнить, а огонь,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который надо зажечь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 descr="C:\Documents and Settings\Administrator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643050"/>
            <a:ext cx="529816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532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ДОСТИЖЕНИЯ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42910" y="214290"/>
            <a:ext cx="8215370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15370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3428992" y="1285860"/>
            <a:ext cx="2428892" cy="3500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istrator\Рабочий стол\маме\IMG_20131206_00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285860"/>
            <a:ext cx="1857388" cy="27146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Administrator\Рабочий стол\маме\IMG_20131206_000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214686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istrator\Рабочий стол\Рисунок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285860"/>
            <a:ext cx="2643206" cy="366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286808" cy="67513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ЛАУРЕАТ ГОРОДСКОГО КОНКУРСА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71472" y="285728"/>
            <a:ext cx="828680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20" y="357166"/>
            <a:ext cx="8429684" cy="6215106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571868" y="1142984"/>
            <a:ext cx="2786082" cy="2143140"/>
          </a:xfrm>
          <a:prstGeom prst="rightArrowCallout">
            <a:avLst>
              <a:gd name="adj1" fmla="val 22436"/>
              <a:gd name="adj2" fmla="val 21727"/>
              <a:gd name="adj3" fmla="val 36456"/>
              <a:gd name="adj4" fmla="val 645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НАГРАЖДЕНА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ДИПЛОМОМ 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лауреата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городского конкурса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«Дошкольник – 2009»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Берёзовский,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 2009  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928794" y="5643578"/>
            <a:ext cx="6143668" cy="785818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«ДОШКОЛЬНИК – 2009»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Берёзовский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C:\Documents and Settings\Administrator\Рабочий стол\маме\IMG_20131206_000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214422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istrator\Рабочий стол\маме\IMG_20131206_00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571744"/>
            <a:ext cx="2214578" cy="30003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Выноска со стрелкой влево 12"/>
          <p:cNvSpPr/>
          <p:nvPr/>
        </p:nvSpPr>
        <p:spPr>
          <a:xfrm>
            <a:off x="3428992" y="3500438"/>
            <a:ext cx="2857520" cy="2071702"/>
          </a:xfrm>
          <a:prstGeom prst="leftArrowCallout">
            <a:avLst>
              <a:gd name="adj1" fmla="val 26666"/>
              <a:gd name="adj2" fmla="val 25000"/>
              <a:gd name="adj3" fmla="val 25000"/>
              <a:gd name="adj4" fmla="val 743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НАГРАЖДЕНА ГРАМОТОЙ                        </a:t>
            </a:r>
          </a:p>
          <a:p>
            <a:pPr algn="ctr"/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Березовской городской организации Профсоюза работников народного образования и науки РФ</a:t>
            </a:r>
          </a:p>
          <a:p>
            <a:pPr algn="ctr"/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Березовский, 2009 г.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3536"/>
            <a:ext cx="8186766" cy="67513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СЕМИНАРАХ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500034" y="214290"/>
            <a:ext cx="8429684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0034" y="357166"/>
            <a:ext cx="8286808" cy="6286544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Administrator\Рабочий стол\маме\IMG_20131204_000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285860"/>
            <a:ext cx="2571768" cy="32861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1571604" y="4857760"/>
            <a:ext cx="6929486" cy="1285884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 семинара по теме: «СОДЕРЖАНИЕ   И  СПЕЦИФИКА РАЗВИТИЯ СИСТЕМЫ ДОШКОЛЬНОГО ОБРАЗОВАНИЯ»                                   ГОУ  ДПО(ПК)С «Кузбасский региональный институт повышения квалификации и переподготовки работников 2010 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2656</TotalTime>
  <Words>673</Words>
  <Application>Microsoft Office PowerPoint</Application>
  <PresentationFormat>Экран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Портфолио воспитателя</vt:lpstr>
      <vt:lpstr>Слайд 2</vt:lpstr>
      <vt:lpstr>Слайд 3</vt:lpstr>
      <vt:lpstr>    мой девиз:  </vt:lpstr>
      <vt:lpstr>                                                                МОЕ ЖИЗНЕННОЕ КРЕДО:   </vt:lpstr>
      <vt:lpstr>    МОЕ ПЕДАГОГИЧЕСКОЕ КРЕДО, СЛОВА                                                          ВОСТОЧНОГО МУДРЕЦА:</vt:lpstr>
      <vt:lpstr>МОИ ДОСТИЖЕНИЯ</vt:lpstr>
      <vt:lpstr>     ЛАУРЕАТ ГОРОДСКОГО КОНКУРСА</vt:lpstr>
      <vt:lpstr>УЧАСТИЕ В СЕМИНАРАХ</vt:lpstr>
      <vt:lpstr>УЧАСТИЕ В КОНКУРСАХ</vt:lpstr>
      <vt:lpstr>     НАГРАДЫ МОХ ВОСПИТАННИКОВ</vt:lpstr>
      <vt:lpstr>УЧАСТИЕ МОИХ ВОСПИТАННКОВ                                                                                                В РАЗЛИЧНЫХ КОНКУРСАХ</vt:lpstr>
      <vt:lpstr>      УЧАСТИЕ МОИХ ВОСПИТАННИКОВ                                                                            В  РАЗЛИЧНЫХ  КОНКУРСАХ</vt:lpstr>
      <vt:lpstr>УЧАСТИЕ МОИХ ВОСПИТАННИКОВ                                                       В РАЗЛИЧНЫХ КОНКУРСАХ</vt:lpstr>
      <vt:lpstr>               УЧАСТИЕ В ПРАЗДНИКАХ       </vt:lpstr>
      <vt:lpstr>                    ДОРОЖЕ ВСЕХ НАГРАД НА СВЕТЕ СЛОВА ЛЮБВИ МОИХ ВОСПИТАННИКОВ</vt:lpstr>
      <vt:lpstr>НАШИ  УГОЛКИ</vt:lpstr>
      <vt:lpstr>       ТВОРЧЕСКИЕ РАБОТЫ ДЕТЕЙ К ПРАЗДНИКАМ</vt:lpstr>
      <vt:lpstr>      ТВОРЧЕСКИЕ РАБОТЫ ДЕТЕЙ К ПРАЗДНИКАМ</vt:lpstr>
      <vt:lpstr>       ТВОРЧЕСКИЕ РАБОТЫ ДЕТЕЙ К ПРАЗДНИКАМ</vt:lpstr>
      <vt:lpstr>ПЛАНЫ НА БУДУЩЕЕ</vt:lpstr>
      <vt:lpstr>С   П   А   С   И   Б   О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290</cp:revision>
  <dcterms:created xsi:type="dcterms:W3CDTF">2013-11-26T14:06:28Z</dcterms:created>
  <dcterms:modified xsi:type="dcterms:W3CDTF">2014-01-30T05:49:07Z</dcterms:modified>
</cp:coreProperties>
</file>