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75" r:id="rId3"/>
    <p:sldId id="276" r:id="rId4"/>
    <p:sldId id="258" r:id="rId5"/>
    <p:sldId id="274" r:id="rId6"/>
    <p:sldId id="267" r:id="rId7"/>
    <p:sldId id="264" r:id="rId8"/>
    <p:sldId id="268" r:id="rId9"/>
    <p:sldId id="269" r:id="rId10"/>
    <p:sldId id="265" r:id="rId11"/>
    <p:sldId id="266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B3593-FF90-4217-9DBD-92E36BD44689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E188619-93CB-4E13-9942-4B9DAAE8341B}">
      <dgm:prSet phldrT="[Текст]"/>
      <dgm:spPr/>
      <dgm:t>
        <a:bodyPr/>
        <a:lstStyle/>
        <a:p>
          <a:pPr algn="ctr"/>
          <a:r>
            <a:rPr lang="ru-RU" b="1" i="1" dirty="0" smtClean="0"/>
            <a:t>Гипотеза</a:t>
          </a:r>
          <a:endParaRPr lang="ru-RU" b="1" i="1" dirty="0"/>
        </a:p>
      </dgm:t>
    </dgm:pt>
    <dgm:pt modelId="{EDC27645-492E-4361-8CA8-6492E0B1E954}" type="parTrans" cxnId="{4D19AEBA-9C4A-4AC6-9095-F0880AB3D533}">
      <dgm:prSet/>
      <dgm:spPr/>
      <dgm:t>
        <a:bodyPr/>
        <a:lstStyle/>
        <a:p>
          <a:endParaRPr lang="ru-RU"/>
        </a:p>
      </dgm:t>
    </dgm:pt>
    <dgm:pt modelId="{9CEEFF6E-0EAF-44A5-82CC-93C60421ABA2}" type="sibTrans" cxnId="{4D19AEBA-9C4A-4AC6-9095-F0880AB3D533}">
      <dgm:prSet/>
      <dgm:spPr/>
      <dgm:t>
        <a:bodyPr/>
        <a:lstStyle/>
        <a:p>
          <a:endParaRPr lang="ru-RU"/>
        </a:p>
      </dgm:t>
    </dgm:pt>
    <dgm:pt modelId="{4C825D13-5C4C-45A5-B196-76D4AD8D5EF7}">
      <dgm:prSet phldrT="[Текст]" custT="1"/>
      <dgm:spPr/>
      <dgm:t>
        <a:bodyPr/>
        <a:lstStyle/>
        <a:p>
          <a:r>
            <a:rPr lang="ru-RU" sz="1400" b="1" i="1" dirty="0" smtClean="0">
              <a:latin typeface="+mn-lt"/>
            </a:rPr>
            <a:t>Если некоторые овощные культуры, в частности зелень, можно выращивать в любое время года, то при каких условиях можно получить наилучший результат?</a:t>
          </a:r>
          <a:endParaRPr lang="ru-RU" sz="1400" i="1" dirty="0">
            <a:latin typeface="+mn-lt"/>
          </a:endParaRPr>
        </a:p>
      </dgm:t>
    </dgm:pt>
    <dgm:pt modelId="{BF586F80-5935-4217-9B5E-D3569DB7F1EB}" type="parTrans" cxnId="{97BDC3ED-7DEB-4749-B658-49408E31637E}">
      <dgm:prSet/>
      <dgm:spPr/>
      <dgm:t>
        <a:bodyPr/>
        <a:lstStyle/>
        <a:p>
          <a:endParaRPr lang="ru-RU"/>
        </a:p>
      </dgm:t>
    </dgm:pt>
    <dgm:pt modelId="{8DB84A33-FFA7-43A7-918E-5D67A1C266B0}" type="sibTrans" cxnId="{97BDC3ED-7DEB-4749-B658-49408E31637E}">
      <dgm:prSet/>
      <dgm:spPr/>
      <dgm:t>
        <a:bodyPr/>
        <a:lstStyle/>
        <a:p>
          <a:endParaRPr lang="ru-RU"/>
        </a:p>
      </dgm:t>
    </dgm:pt>
    <dgm:pt modelId="{265592CC-126F-4377-9BFA-CD22E24D123D}">
      <dgm:prSet phldrT="[Текст]"/>
      <dgm:spPr/>
      <dgm:t>
        <a:bodyPr/>
        <a:lstStyle/>
        <a:p>
          <a:r>
            <a:rPr lang="ru-RU" b="1" i="1" dirty="0" smtClean="0"/>
            <a:t>Актуальность работы</a:t>
          </a:r>
          <a:endParaRPr lang="ru-RU" b="1" i="1" dirty="0"/>
        </a:p>
      </dgm:t>
    </dgm:pt>
    <dgm:pt modelId="{4E1EB218-EAA1-4EF4-8359-1ECE77757FBB}" type="parTrans" cxnId="{0069EE8D-5201-41F8-8B0F-A300B6AEA147}">
      <dgm:prSet/>
      <dgm:spPr/>
      <dgm:t>
        <a:bodyPr/>
        <a:lstStyle/>
        <a:p>
          <a:endParaRPr lang="ru-RU"/>
        </a:p>
      </dgm:t>
    </dgm:pt>
    <dgm:pt modelId="{FA9357FE-743B-4FDD-BE2A-4D5988C1AF1A}" type="sibTrans" cxnId="{0069EE8D-5201-41F8-8B0F-A300B6AEA147}">
      <dgm:prSet/>
      <dgm:spPr/>
      <dgm:t>
        <a:bodyPr/>
        <a:lstStyle/>
        <a:p>
          <a:endParaRPr lang="ru-RU"/>
        </a:p>
      </dgm:t>
    </dgm:pt>
    <dgm:pt modelId="{98BF942E-0C9E-415D-90F5-DBC0E70DE3A1}">
      <dgm:prSet phldrT="[Текст]" custT="1"/>
      <dgm:spPr/>
      <dgm:t>
        <a:bodyPr/>
        <a:lstStyle/>
        <a:p>
          <a:r>
            <a:rPr lang="ru-RU" sz="1400" b="1" i="1" dirty="0" smtClean="0"/>
            <a:t>Каждый год в осенне-зимний период человеку необходимы витамины. Пополнить их он может собственными силами, посадив дома листовые овощные растения.</a:t>
          </a:r>
          <a:endParaRPr lang="ru-RU" sz="1400" dirty="0"/>
        </a:p>
      </dgm:t>
    </dgm:pt>
    <dgm:pt modelId="{A0EFF734-F1B7-4B26-A84D-024A4E6DF8E3}" type="parTrans" cxnId="{DAF27A43-7D1C-42FF-92A7-3EF20408806B}">
      <dgm:prSet/>
      <dgm:spPr/>
      <dgm:t>
        <a:bodyPr/>
        <a:lstStyle/>
        <a:p>
          <a:endParaRPr lang="ru-RU"/>
        </a:p>
      </dgm:t>
    </dgm:pt>
    <dgm:pt modelId="{6E8F5C53-A814-4E0D-A328-A2E0CE19749F}" type="sibTrans" cxnId="{DAF27A43-7D1C-42FF-92A7-3EF20408806B}">
      <dgm:prSet/>
      <dgm:spPr/>
      <dgm:t>
        <a:bodyPr/>
        <a:lstStyle/>
        <a:p>
          <a:endParaRPr lang="ru-RU"/>
        </a:p>
      </dgm:t>
    </dgm:pt>
    <dgm:pt modelId="{279E0F77-A7EC-431E-826D-E37C464AC5F5}">
      <dgm:prSet phldrT="[Текст]"/>
      <dgm:spPr/>
      <dgm:t>
        <a:bodyPr/>
        <a:lstStyle/>
        <a:p>
          <a:endParaRPr lang="ru-RU" b="1" i="1" dirty="0" smtClean="0"/>
        </a:p>
        <a:p>
          <a:r>
            <a:rPr lang="ru-RU" b="1" i="1" dirty="0" smtClean="0"/>
            <a:t>Объект изучения</a:t>
          </a:r>
        </a:p>
        <a:p>
          <a:endParaRPr lang="ru-RU" b="1" i="1" dirty="0"/>
        </a:p>
      </dgm:t>
    </dgm:pt>
    <dgm:pt modelId="{3B7FB975-2115-4B3E-8FCA-6F5D4010CF8C}" type="parTrans" cxnId="{83CB9A65-AD86-4DBB-B241-02DBD42C5B0F}">
      <dgm:prSet/>
      <dgm:spPr/>
      <dgm:t>
        <a:bodyPr/>
        <a:lstStyle/>
        <a:p>
          <a:endParaRPr lang="ru-RU"/>
        </a:p>
      </dgm:t>
    </dgm:pt>
    <dgm:pt modelId="{EA3DA492-FECE-41CF-AB13-A280A6FB5806}" type="sibTrans" cxnId="{83CB9A65-AD86-4DBB-B241-02DBD42C5B0F}">
      <dgm:prSet/>
      <dgm:spPr/>
      <dgm:t>
        <a:bodyPr/>
        <a:lstStyle/>
        <a:p>
          <a:endParaRPr lang="ru-RU"/>
        </a:p>
      </dgm:t>
    </dgm:pt>
    <dgm:pt modelId="{307A5E46-1D6D-466B-9400-CF7BC464DC2B}">
      <dgm:prSet phldrT="[Текст]" custT="1"/>
      <dgm:spPr/>
      <dgm:t>
        <a:bodyPr/>
        <a:lstStyle/>
        <a:p>
          <a:r>
            <a:rPr lang="ru-RU" sz="1400" b="1" i="1" dirty="0" smtClean="0"/>
            <a:t>Проростки лука</a:t>
          </a:r>
          <a:endParaRPr lang="ru-RU" sz="1400" dirty="0"/>
        </a:p>
      </dgm:t>
    </dgm:pt>
    <dgm:pt modelId="{25651A65-81B2-40A4-A3CA-E6614F1E2DC0}" type="parTrans" cxnId="{4C667CD5-9D2B-4655-B606-98535048CD40}">
      <dgm:prSet/>
      <dgm:spPr/>
      <dgm:t>
        <a:bodyPr/>
        <a:lstStyle/>
        <a:p>
          <a:endParaRPr lang="ru-RU"/>
        </a:p>
      </dgm:t>
    </dgm:pt>
    <dgm:pt modelId="{BBB6E855-FD53-4071-AD97-CFFD7C56F964}" type="sibTrans" cxnId="{4C667CD5-9D2B-4655-B606-98535048CD40}">
      <dgm:prSet/>
      <dgm:spPr/>
      <dgm:t>
        <a:bodyPr/>
        <a:lstStyle/>
        <a:p>
          <a:endParaRPr lang="ru-RU"/>
        </a:p>
      </dgm:t>
    </dgm:pt>
    <dgm:pt modelId="{A8054D0A-6B9A-4A71-AAB6-2BAEDFFEC12A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Дата начала исследования:  ноябрь  </a:t>
          </a:r>
          <a:endParaRPr lang="ru-RU" sz="1400" dirty="0">
            <a:solidFill>
              <a:schemeClr val="tx1"/>
            </a:solidFill>
          </a:endParaRPr>
        </a:p>
      </dgm:t>
    </dgm:pt>
    <dgm:pt modelId="{F9935841-9A1C-48D9-A720-1C6A476E8C86}" type="parTrans" cxnId="{0C97AF75-D8B8-4836-AAE9-CB8A4028378C}">
      <dgm:prSet/>
      <dgm:spPr/>
      <dgm:t>
        <a:bodyPr/>
        <a:lstStyle/>
        <a:p>
          <a:endParaRPr lang="ru-RU"/>
        </a:p>
      </dgm:t>
    </dgm:pt>
    <dgm:pt modelId="{E98E34F5-887A-4456-9885-9EAD0101BD9D}" type="sibTrans" cxnId="{0C97AF75-D8B8-4836-AAE9-CB8A4028378C}">
      <dgm:prSet/>
      <dgm:spPr/>
      <dgm:t>
        <a:bodyPr/>
        <a:lstStyle/>
        <a:p>
          <a:endParaRPr lang="ru-RU"/>
        </a:p>
      </dgm:t>
    </dgm:pt>
    <dgm:pt modelId="{42655554-5E52-4332-8D6A-B7ADA779E3FB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Дата окончания исследования: январь</a:t>
          </a:r>
          <a:endParaRPr lang="ru-RU" sz="1400" b="1" i="1" dirty="0">
            <a:solidFill>
              <a:schemeClr val="tx1"/>
            </a:solidFill>
          </a:endParaRPr>
        </a:p>
      </dgm:t>
    </dgm:pt>
    <dgm:pt modelId="{5E6C025C-1FCE-401F-9FF8-6FF0FE5563B9}" type="parTrans" cxnId="{122AF269-3954-4183-9116-D101DC2105C7}">
      <dgm:prSet/>
      <dgm:spPr/>
      <dgm:t>
        <a:bodyPr/>
        <a:lstStyle/>
        <a:p>
          <a:endParaRPr lang="ru-RU"/>
        </a:p>
      </dgm:t>
    </dgm:pt>
    <dgm:pt modelId="{0CA9C304-73AA-420D-B823-5181D2700171}" type="sibTrans" cxnId="{122AF269-3954-4183-9116-D101DC2105C7}">
      <dgm:prSet/>
      <dgm:spPr/>
      <dgm:t>
        <a:bodyPr/>
        <a:lstStyle/>
        <a:p>
          <a:endParaRPr lang="ru-RU"/>
        </a:p>
      </dgm:t>
    </dgm:pt>
    <dgm:pt modelId="{CB719ABF-E5BF-4D3D-8B43-BBD8A90215D3}" type="pres">
      <dgm:prSet presAssocID="{1BFB3593-FF90-4217-9DBD-92E36BD4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AB88E-3253-453D-A088-556104A879D2}" type="pres">
      <dgm:prSet presAssocID="{3E188619-93CB-4E13-9942-4B9DAAE8341B}" presName="linNode" presStyleCnt="0"/>
      <dgm:spPr/>
    </dgm:pt>
    <dgm:pt modelId="{E4B9E254-0B7C-4D37-B29D-2F2D39D9854E}" type="pres">
      <dgm:prSet presAssocID="{3E188619-93CB-4E13-9942-4B9DAAE8341B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50E2-BB48-490D-9E02-28920FFFD762}" type="pres">
      <dgm:prSet presAssocID="{3E188619-93CB-4E13-9942-4B9DAAE8341B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749D5-B927-400C-ABC7-57AC47EDD8D8}" type="pres">
      <dgm:prSet presAssocID="{9CEEFF6E-0EAF-44A5-82CC-93C60421ABA2}" presName="sp" presStyleCnt="0"/>
      <dgm:spPr/>
    </dgm:pt>
    <dgm:pt modelId="{9504FC89-358C-403A-A940-0959F66D1F24}" type="pres">
      <dgm:prSet presAssocID="{265592CC-126F-4377-9BFA-CD22E24D123D}" presName="linNode" presStyleCnt="0"/>
      <dgm:spPr/>
    </dgm:pt>
    <dgm:pt modelId="{C610DF1A-10BF-4B94-A8DA-ED185FE3A4FD}" type="pres">
      <dgm:prSet presAssocID="{265592CC-126F-4377-9BFA-CD22E24D123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4567-EFE0-4B49-8D26-8A62CD4CF0B6}" type="pres">
      <dgm:prSet presAssocID="{265592CC-126F-4377-9BFA-CD22E24D12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CB20E-9099-46A3-945A-C921037DA31A}" type="pres">
      <dgm:prSet presAssocID="{FA9357FE-743B-4FDD-BE2A-4D5988C1AF1A}" presName="sp" presStyleCnt="0"/>
      <dgm:spPr/>
    </dgm:pt>
    <dgm:pt modelId="{3CBC3DEC-7143-4880-9CF7-E505636C22FD}" type="pres">
      <dgm:prSet presAssocID="{279E0F77-A7EC-431E-826D-E37C464AC5F5}" presName="linNode" presStyleCnt="0"/>
      <dgm:spPr/>
    </dgm:pt>
    <dgm:pt modelId="{716BC148-B015-4B5C-9B1F-85A41E30E69C}" type="pres">
      <dgm:prSet presAssocID="{279E0F77-A7EC-431E-826D-E37C464AC5F5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A0C43-6C1E-481E-8802-413C99453286}" type="pres">
      <dgm:prSet presAssocID="{279E0F77-A7EC-431E-826D-E37C464AC5F5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9AEBA-9C4A-4AC6-9095-F0880AB3D533}" srcId="{1BFB3593-FF90-4217-9DBD-92E36BD44689}" destId="{3E188619-93CB-4E13-9942-4B9DAAE8341B}" srcOrd="0" destOrd="0" parTransId="{EDC27645-492E-4361-8CA8-6492E0B1E954}" sibTransId="{9CEEFF6E-0EAF-44A5-82CC-93C60421ABA2}"/>
    <dgm:cxn modelId="{122AF269-3954-4183-9116-D101DC2105C7}" srcId="{279E0F77-A7EC-431E-826D-E37C464AC5F5}" destId="{42655554-5E52-4332-8D6A-B7ADA779E3FB}" srcOrd="2" destOrd="0" parTransId="{5E6C025C-1FCE-401F-9FF8-6FF0FE5563B9}" sibTransId="{0CA9C304-73AA-420D-B823-5181D2700171}"/>
    <dgm:cxn modelId="{F19747B7-3A7A-4FF0-A23C-8CD5B431FA3D}" type="presOf" srcId="{4C825D13-5C4C-45A5-B196-76D4AD8D5EF7}" destId="{7CF150E2-BB48-490D-9E02-28920FFFD762}" srcOrd="0" destOrd="0" presId="urn:microsoft.com/office/officeart/2005/8/layout/vList5"/>
    <dgm:cxn modelId="{67FB5767-48B8-47D1-9867-673136DD9601}" type="presOf" srcId="{3E188619-93CB-4E13-9942-4B9DAAE8341B}" destId="{E4B9E254-0B7C-4D37-B29D-2F2D39D9854E}" srcOrd="0" destOrd="0" presId="urn:microsoft.com/office/officeart/2005/8/layout/vList5"/>
    <dgm:cxn modelId="{97BDC3ED-7DEB-4749-B658-49408E31637E}" srcId="{3E188619-93CB-4E13-9942-4B9DAAE8341B}" destId="{4C825D13-5C4C-45A5-B196-76D4AD8D5EF7}" srcOrd="0" destOrd="0" parTransId="{BF586F80-5935-4217-9B5E-D3569DB7F1EB}" sibTransId="{8DB84A33-FFA7-43A7-918E-5D67A1C266B0}"/>
    <dgm:cxn modelId="{83CB9A65-AD86-4DBB-B241-02DBD42C5B0F}" srcId="{1BFB3593-FF90-4217-9DBD-92E36BD44689}" destId="{279E0F77-A7EC-431E-826D-E37C464AC5F5}" srcOrd="2" destOrd="0" parTransId="{3B7FB975-2115-4B3E-8FCA-6F5D4010CF8C}" sibTransId="{EA3DA492-FECE-41CF-AB13-A280A6FB5806}"/>
    <dgm:cxn modelId="{EE510FAC-5425-4A8E-87F5-A0ADFA2FCB9D}" type="presOf" srcId="{1BFB3593-FF90-4217-9DBD-92E36BD44689}" destId="{CB719ABF-E5BF-4D3D-8B43-BBD8A90215D3}" srcOrd="0" destOrd="0" presId="urn:microsoft.com/office/officeart/2005/8/layout/vList5"/>
    <dgm:cxn modelId="{5F9210DB-3958-41C7-ADEF-3F457DCC058E}" type="presOf" srcId="{A8054D0A-6B9A-4A71-AAB6-2BAEDFFEC12A}" destId="{B78A0C43-6C1E-481E-8802-413C99453286}" srcOrd="0" destOrd="1" presId="urn:microsoft.com/office/officeart/2005/8/layout/vList5"/>
    <dgm:cxn modelId="{3F5640B7-E182-4620-B525-F160A5BF1D74}" type="presOf" srcId="{42655554-5E52-4332-8D6A-B7ADA779E3FB}" destId="{B78A0C43-6C1E-481E-8802-413C99453286}" srcOrd="0" destOrd="2" presId="urn:microsoft.com/office/officeart/2005/8/layout/vList5"/>
    <dgm:cxn modelId="{8AB2699D-8714-449A-9252-C5EF6D2E6E64}" type="presOf" srcId="{279E0F77-A7EC-431E-826D-E37C464AC5F5}" destId="{716BC148-B015-4B5C-9B1F-85A41E30E69C}" srcOrd="0" destOrd="0" presId="urn:microsoft.com/office/officeart/2005/8/layout/vList5"/>
    <dgm:cxn modelId="{0C97AF75-D8B8-4836-AAE9-CB8A4028378C}" srcId="{279E0F77-A7EC-431E-826D-E37C464AC5F5}" destId="{A8054D0A-6B9A-4A71-AAB6-2BAEDFFEC12A}" srcOrd="1" destOrd="0" parTransId="{F9935841-9A1C-48D9-A720-1C6A476E8C86}" sibTransId="{E98E34F5-887A-4456-9885-9EAD0101BD9D}"/>
    <dgm:cxn modelId="{0069EE8D-5201-41F8-8B0F-A300B6AEA147}" srcId="{1BFB3593-FF90-4217-9DBD-92E36BD44689}" destId="{265592CC-126F-4377-9BFA-CD22E24D123D}" srcOrd="1" destOrd="0" parTransId="{4E1EB218-EAA1-4EF4-8359-1ECE77757FBB}" sibTransId="{FA9357FE-743B-4FDD-BE2A-4D5988C1AF1A}"/>
    <dgm:cxn modelId="{783BA56C-B3D3-4E15-9503-990742FA9827}" type="presOf" srcId="{265592CC-126F-4377-9BFA-CD22E24D123D}" destId="{C610DF1A-10BF-4B94-A8DA-ED185FE3A4FD}" srcOrd="0" destOrd="0" presId="urn:microsoft.com/office/officeart/2005/8/layout/vList5"/>
    <dgm:cxn modelId="{78B4E7B6-CD92-4FEE-AB6F-E4E544896E54}" type="presOf" srcId="{307A5E46-1D6D-466B-9400-CF7BC464DC2B}" destId="{B78A0C43-6C1E-481E-8802-413C99453286}" srcOrd="0" destOrd="0" presId="urn:microsoft.com/office/officeart/2005/8/layout/vList5"/>
    <dgm:cxn modelId="{DAF27A43-7D1C-42FF-92A7-3EF20408806B}" srcId="{265592CC-126F-4377-9BFA-CD22E24D123D}" destId="{98BF942E-0C9E-415D-90F5-DBC0E70DE3A1}" srcOrd="0" destOrd="0" parTransId="{A0EFF734-F1B7-4B26-A84D-024A4E6DF8E3}" sibTransId="{6E8F5C53-A814-4E0D-A328-A2E0CE19749F}"/>
    <dgm:cxn modelId="{4C667CD5-9D2B-4655-B606-98535048CD40}" srcId="{279E0F77-A7EC-431E-826D-E37C464AC5F5}" destId="{307A5E46-1D6D-466B-9400-CF7BC464DC2B}" srcOrd="0" destOrd="0" parTransId="{25651A65-81B2-40A4-A3CA-E6614F1E2DC0}" sibTransId="{BBB6E855-FD53-4071-AD97-CFFD7C56F964}"/>
    <dgm:cxn modelId="{15231349-2F4B-4662-9F46-B749A2FD8D9F}" type="presOf" srcId="{98BF942E-0C9E-415D-90F5-DBC0E70DE3A1}" destId="{BB4B4567-EFE0-4B49-8D26-8A62CD4CF0B6}" srcOrd="0" destOrd="0" presId="urn:microsoft.com/office/officeart/2005/8/layout/vList5"/>
    <dgm:cxn modelId="{38D07A58-5B41-406E-8F26-3AF16B958516}" type="presParOf" srcId="{CB719ABF-E5BF-4D3D-8B43-BBD8A90215D3}" destId="{DAAAB88E-3253-453D-A088-556104A879D2}" srcOrd="0" destOrd="0" presId="urn:microsoft.com/office/officeart/2005/8/layout/vList5"/>
    <dgm:cxn modelId="{4B11FEDA-897E-4048-AE7B-07224B684E92}" type="presParOf" srcId="{DAAAB88E-3253-453D-A088-556104A879D2}" destId="{E4B9E254-0B7C-4D37-B29D-2F2D39D9854E}" srcOrd="0" destOrd="0" presId="urn:microsoft.com/office/officeart/2005/8/layout/vList5"/>
    <dgm:cxn modelId="{5370D596-89E5-4C01-8605-978626081D33}" type="presParOf" srcId="{DAAAB88E-3253-453D-A088-556104A879D2}" destId="{7CF150E2-BB48-490D-9E02-28920FFFD762}" srcOrd="1" destOrd="0" presId="urn:microsoft.com/office/officeart/2005/8/layout/vList5"/>
    <dgm:cxn modelId="{98428C4B-FD9F-4197-8845-9535E8885201}" type="presParOf" srcId="{CB719ABF-E5BF-4D3D-8B43-BBD8A90215D3}" destId="{952749D5-B927-400C-ABC7-57AC47EDD8D8}" srcOrd="1" destOrd="0" presId="urn:microsoft.com/office/officeart/2005/8/layout/vList5"/>
    <dgm:cxn modelId="{90427451-1755-447C-ABFD-A2EF40F13158}" type="presParOf" srcId="{CB719ABF-E5BF-4D3D-8B43-BBD8A90215D3}" destId="{9504FC89-358C-403A-A940-0959F66D1F24}" srcOrd="2" destOrd="0" presId="urn:microsoft.com/office/officeart/2005/8/layout/vList5"/>
    <dgm:cxn modelId="{3D954240-4835-4565-91ED-AE7A60886AE3}" type="presParOf" srcId="{9504FC89-358C-403A-A940-0959F66D1F24}" destId="{C610DF1A-10BF-4B94-A8DA-ED185FE3A4FD}" srcOrd="0" destOrd="0" presId="urn:microsoft.com/office/officeart/2005/8/layout/vList5"/>
    <dgm:cxn modelId="{B8923224-8514-4E85-BD34-CE12CB854C89}" type="presParOf" srcId="{9504FC89-358C-403A-A940-0959F66D1F24}" destId="{BB4B4567-EFE0-4B49-8D26-8A62CD4CF0B6}" srcOrd="1" destOrd="0" presId="urn:microsoft.com/office/officeart/2005/8/layout/vList5"/>
    <dgm:cxn modelId="{6BD0C576-4567-490E-9D5F-5000723C17F0}" type="presParOf" srcId="{CB719ABF-E5BF-4D3D-8B43-BBD8A90215D3}" destId="{DF3CB20E-9099-46A3-945A-C921037DA31A}" srcOrd="3" destOrd="0" presId="urn:microsoft.com/office/officeart/2005/8/layout/vList5"/>
    <dgm:cxn modelId="{3826C8B9-35DC-4609-BEEC-D12B82FA9394}" type="presParOf" srcId="{CB719ABF-E5BF-4D3D-8B43-BBD8A90215D3}" destId="{3CBC3DEC-7143-4880-9CF7-E505636C22FD}" srcOrd="4" destOrd="0" presId="urn:microsoft.com/office/officeart/2005/8/layout/vList5"/>
    <dgm:cxn modelId="{95D06198-D5E5-4D73-AAFA-17FF26DBF4D8}" type="presParOf" srcId="{3CBC3DEC-7143-4880-9CF7-E505636C22FD}" destId="{716BC148-B015-4B5C-9B1F-85A41E30E69C}" srcOrd="0" destOrd="0" presId="urn:microsoft.com/office/officeart/2005/8/layout/vList5"/>
    <dgm:cxn modelId="{D2EE2D82-95DC-4612-BCA0-6500454E44D3}" type="presParOf" srcId="{3CBC3DEC-7143-4880-9CF7-E505636C22FD}" destId="{B78A0C43-6C1E-481E-8802-413C99453286}" srcOrd="1" destOrd="0" presId="urn:microsoft.com/office/officeart/2005/8/layout/vList5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FB3593-FF90-4217-9DBD-92E36BD44689}" type="doc">
      <dgm:prSet loTypeId="urn:microsoft.com/office/officeart/2005/8/layout/vList5" loCatId="list" qsTypeId="urn:microsoft.com/office/officeart/2005/8/quickstyle/3d2" qsCatId="3D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3E188619-93CB-4E13-9942-4B9DAAE8341B}">
      <dgm:prSet phldrT="[Текст]" custT="1"/>
      <dgm:spPr/>
      <dgm:t>
        <a:bodyPr/>
        <a:lstStyle/>
        <a:p>
          <a:r>
            <a:rPr lang="ru-RU" sz="2900" b="1" i="1" dirty="0" smtClean="0"/>
            <a:t>Методы исследования</a:t>
          </a:r>
          <a:endParaRPr lang="ru-RU" sz="2900" b="1" i="1" dirty="0"/>
        </a:p>
      </dgm:t>
    </dgm:pt>
    <dgm:pt modelId="{EDC27645-492E-4361-8CA8-6492E0B1E954}" type="parTrans" cxnId="{4D19AEBA-9C4A-4AC6-9095-F0880AB3D533}">
      <dgm:prSet/>
      <dgm:spPr/>
      <dgm:t>
        <a:bodyPr/>
        <a:lstStyle/>
        <a:p>
          <a:endParaRPr lang="ru-RU"/>
        </a:p>
      </dgm:t>
    </dgm:pt>
    <dgm:pt modelId="{9CEEFF6E-0EAF-44A5-82CC-93C60421ABA2}" type="sibTrans" cxnId="{4D19AEBA-9C4A-4AC6-9095-F0880AB3D533}">
      <dgm:prSet/>
      <dgm:spPr/>
      <dgm:t>
        <a:bodyPr/>
        <a:lstStyle/>
        <a:p>
          <a:endParaRPr lang="ru-RU"/>
        </a:p>
      </dgm:t>
    </dgm:pt>
    <dgm:pt modelId="{4C825D13-5C4C-45A5-B196-76D4AD8D5EF7}">
      <dgm:prSet phldrT="[Текст]"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Работа со справочной литературой, журналами и книгами.</a:t>
          </a:r>
          <a:endParaRPr lang="ru-RU" i="1" dirty="0">
            <a:latin typeface="+mn-lt"/>
          </a:endParaRPr>
        </a:p>
      </dgm:t>
    </dgm:pt>
    <dgm:pt modelId="{BF586F80-5935-4217-9B5E-D3569DB7F1EB}" type="parTrans" cxnId="{97BDC3ED-7DEB-4749-B658-49408E31637E}">
      <dgm:prSet/>
      <dgm:spPr/>
      <dgm:t>
        <a:bodyPr/>
        <a:lstStyle/>
        <a:p>
          <a:endParaRPr lang="ru-RU"/>
        </a:p>
      </dgm:t>
    </dgm:pt>
    <dgm:pt modelId="{8DB84A33-FFA7-43A7-918E-5D67A1C266B0}" type="sibTrans" cxnId="{97BDC3ED-7DEB-4749-B658-49408E31637E}">
      <dgm:prSet/>
      <dgm:spPr/>
      <dgm:t>
        <a:bodyPr/>
        <a:lstStyle/>
        <a:p>
          <a:endParaRPr lang="ru-RU"/>
        </a:p>
      </dgm:t>
    </dgm:pt>
    <dgm:pt modelId="{265592CC-126F-4377-9BFA-CD22E24D123D}">
      <dgm:prSet phldrT="[Текст]" custT="1"/>
      <dgm:spPr/>
      <dgm:t>
        <a:bodyPr/>
        <a:lstStyle/>
        <a:p>
          <a:r>
            <a:rPr lang="ru-RU" sz="2900" b="1" i="1" dirty="0" smtClean="0"/>
            <a:t>Задачи</a:t>
          </a:r>
          <a:endParaRPr lang="ru-RU" sz="2900" b="1" i="1" dirty="0"/>
        </a:p>
      </dgm:t>
    </dgm:pt>
    <dgm:pt modelId="{4E1EB218-EAA1-4EF4-8359-1ECE77757FBB}" type="parTrans" cxnId="{0069EE8D-5201-41F8-8B0F-A300B6AEA147}">
      <dgm:prSet/>
      <dgm:spPr/>
      <dgm:t>
        <a:bodyPr/>
        <a:lstStyle/>
        <a:p>
          <a:endParaRPr lang="ru-RU"/>
        </a:p>
      </dgm:t>
    </dgm:pt>
    <dgm:pt modelId="{FA9357FE-743B-4FDD-BE2A-4D5988C1AF1A}" type="sibTrans" cxnId="{0069EE8D-5201-41F8-8B0F-A300B6AEA147}">
      <dgm:prSet/>
      <dgm:spPr/>
      <dgm:t>
        <a:bodyPr/>
        <a:lstStyle/>
        <a:p>
          <a:endParaRPr lang="ru-RU"/>
        </a:p>
      </dgm:t>
    </dgm:pt>
    <dgm:pt modelId="{98BF942E-0C9E-415D-90F5-DBC0E70DE3A1}">
      <dgm:prSet phldrT="[Текст]"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Провести наблюдения за произрастанием лука.</a:t>
          </a:r>
          <a:endParaRPr lang="ru-RU" sz="1400" dirty="0">
            <a:solidFill>
              <a:schemeClr val="tx1"/>
            </a:solidFill>
          </a:endParaRPr>
        </a:p>
      </dgm:t>
    </dgm:pt>
    <dgm:pt modelId="{A0EFF734-F1B7-4B26-A84D-024A4E6DF8E3}" type="parTrans" cxnId="{DAF27A43-7D1C-42FF-92A7-3EF20408806B}">
      <dgm:prSet/>
      <dgm:spPr/>
      <dgm:t>
        <a:bodyPr/>
        <a:lstStyle/>
        <a:p>
          <a:endParaRPr lang="ru-RU"/>
        </a:p>
      </dgm:t>
    </dgm:pt>
    <dgm:pt modelId="{6E8F5C53-A814-4E0D-A328-A2E0CE19749F}" type="sibTrans" cxnId="{DAF27A43-7D1C-42FF-92A7-3EF20408806B}">
      <dgm:prSet/>
      <dgm:spPr/>
      <dgm:t>
        <a:bodyPr/>
        <a:lstStyle/>
        <a:p>
          <a:endParaRPr lang="ru-RU"/>
        </a:p>
      </dgm:t>
    </dgm:pt>
    <dgm:pt modelId="{279E0F77-A7EC-431E-826D-E37C464AC5F5}">
      <dgm:prSet phldrT="[Текст]" custT="1"/>
      <dgm:spPr/>
      <dgm:t>
        <a:bodyPr/>
        <a:lstStyle/>
        <a:p>
          <a:r>
            <a:rPr lang="ru-RU" sz="2900" b="1" i="1" dirty="0" smtClean="0"/>
            <a:t>Цель работы</a:t>
          </a:r>
          <a:endParaRPr lang="ru-RU" sz="2900" b="1" i="1" dirty="0"/>
        </a:p>
      </dgm:t>
    </dgm:pt>
    <dgm:pt modelId="{3B7FB975-2115-4B3E-8FCA-6F5D4010CF8C}" type="parTrans" cxnId="{83CB9A65-AD86-4DBB-B241-02DBD42C5B0F}">
      <dgm:prSet/>
      <dgm:spPr/>
      <dgm:t>
        <a:bodyPr/>
        <a:lstStyle/>
        <a:p>
          <a:endParaRPr lang="ru-RU"/>
        </a:p>
      </dgm:t>
    </dgm:pt>
    <dgm:pt modelId="{EA3DA492-FECE-41CF-AB13-A280A6FB5806}" type="sibTrans" cxnId="{83CB9A65-AD86-4DBB-B241-02DBD42C5B0F}">
      <dgm:prSet/>
      <dgm:spPr/>
      <dgm:t>
        <a:bodyPr/>
        <a:lstStyle/>
        <a:p>
          <a:endParaRPr lang="ru-RU"/>
        </a:p>
      </dgm:t>
    </dgm:pt>
    <dgm:pt modelId="{307A5E46-1D6D-466B-9400-CF7BC464DC2B}">
      <dgm:prSet phldrT="[Текст]" custT="1"/>
      <dgm:spPr/>
      <dgm:t>
        <a:bodyPr/>
        <a:lstStyle/>
        <a:p>
          <a:r>
            <a:rPr lang="ru-RU" sz="1400" b="1" i="1" dirty="0" smtClean="0"/>
            <a:t>Установление влияния различных условий произрастания  на рост и развитие растений в зимний период в домашних условиях.</a:t>
          </a:r>
          <a:endParaRPr lang="ru-RU" sz="1400" dirty="0"/>
        </a:p>
      </dgm:t>
    </dgm:pt>
    <dgm:pt modelId="{25651A65-81B2-40A4-A3CA-E6614F1E2DC0}" type="parTrans" cxnId="{4C667CD5-9D2B-4655-B606-98535048CD40}">
      <dgm:prSet/>
      <dgm:spPr/>
      <dgm:t>
        <a:bodyPr/>
        <a:lstStyle/>
        <a:p>
          <a:endParaRPr lang="ru-RU"/>
        </a:p>
      </dgm:t>
    </dgm:pt>
    <dgm:pt modelId="{BBB6E855-FD53-4071-AD97-CFFD7C56F964}" type="sibTrans" cxnId="{4C667CD5-9D2B-4655-B606-98535048CD40}">
      <dgm:prSet/>
      <dgm:spPr/>
      <dgm:t>
        <a:bodyPr/>
        <a:lstStyle/>
        <a:p>
          <a:endParaRPr lang="ru-RU"/>
        </a:p>
      </dgm:t>
    </dgm:pt>
    <dgm:pt modelId="{51FE2336-BB37-4417-8371-4FDF0A8690C5}">
      <dgm:prSet custT="1"/>
      <dgm:spPr/>
      <dgm:t>
        <a:bodyPr/>
        <a:lstStyle/>
        <a:p>
          <a:endParaRPr lang="ru-RU" sz="1400" b="1" i="1" dirty="0">
            <a:solidFill>
              <a:schemeClr val="tx1"/>
            </a:solidFill>
          </a:endParaRPr>
        </a:p>
      </dgm:t>
    </dgm:pt>
    <dgm:pt modelId="{BE4A397D-F09D-4473-9487-FCBC40ADA488}" type="parTrans" cxnId="{F4EE8621-A72A-4724-A8C6-555D90BE6CB4}">
      <dgm:prSet/>
      <dgm:spPr/>
      <dgm:t>
        <a:bodyPr/>
        <a:lstStyle/>
        <a:p>
          <a:endParaRPr lang="ru-RU"/>
        </a:p>
      </dgm:t>
    </dgm:pt>
    <dgm:pt modelId="{C275A8F7-F359-48F6-882B-6FD60D8783B9}" type="sibTrans" cxnId="{F4EE8621-A72A-4724-A8C6-555D90BE6CB4}">
      <dgm:prSet/>
      <dgm:spPr/>
      <dgm:t>
        <a:bodyPr/>
        <a:lstStyle/>
        <a:p>
          <a:endParaRPr lang="ru-RU"/>
        </a:p>
      </dgm:t>
    </dgm:pt>
    <dgm:pt modelId="{E42903A0-0FF8-4FAA-BB31-22B72EF1CB29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Выявить наилучшие условия для выращивания листовых растений в домашних условиях.</a:t>
          </a:r>
          <a:endParaRPr lang="ru-RU" sz="1400" b="1" i="1" dirty="0">
            <a:solidFill>
              <a:schemeClr val="tx1"/>
            </a:solidFill>
          </a:endParaRPr>
        </a:p>
      </dgm:t>
    </dgm:pt>
    <dgm:pt modelId="{675F4E6A-6DD1-4EE5-87D3-CEEFDFBB2B2E}" type="parTrans" cxnId="{7C553CA4-81C9-4589-A489-8517B2B9AC9E}">
      <dgm:prSet/>
      <dgm:spPr/>
      <dgm:t>
        <a:bodyPr/>
        <a:lstStyle/>
        <a:p>
          <a:endParaRPr lang="ru-RU"/>
        </a:p>
      </dgm:t>
    </dgm:pt>
    <dgm:pt modelId="{33375075-5FAC-4C23-B6E3-1C693C6782D4}" type="sibTrans" cxnId="{7C553CA4-81C9-4589-A489-8517B2B9AC9E}">
      <dgm:prSet/>
      <dgm:spPr/>
      <dgm:t>
        <a:bodyPr/>
        <a:lstStyle/>
        <a:p>
          <a:endParaRPr lang="ru-RU"/>
        </a:p>
      </dgm:t>
    </dgm:pt>
    <dgm:pt modelId="{1E57DB97-06BB-4A14-B7A8-660D68551C93}">
      <dgm:prSet custT="1"/>
      <dgm:spPr/>
      <dgm:t>
        <a:bodyPr/>
        <a:lstStyle/>
        <a:p>
          <a:endParaRPr lang="ru-RU" sz="1400" b="1" i="1" dirty="0">
            <a:solidFill>
              <a:schemeClr val="tx1"/>
            </a:solidFill>
          </a:endParaRPr>
        </a:p>
      </dgm:t>
    </dgm:pt>
    <dgm:pt modelId="{94697D75-7A06-4436-AA17-C7CEE4985842}" type="parTrans" cxnId="{F85517A1-0A66-4FA5-977E-475A6A81A04A}">
      <dgm:prSet/>
      <dgm:spPr/>
      <dgm:t>
        <a:bodyPr/>
        <a:lstStyle/>
        <a:p>
          <a:endParaRPr lang="ru-RU"/>
        </a:p>
      </dgm:t>
    </dgm:pt>
    <dgm:pt modelId="{DFD986D8-642D-4986-A593-BC3F722524F7}" type="sibTrans" cxnId="{F85517A1-0A66-4FA5-977E-475A6A81A04A}">
      <dgm:prSet/>
      <dgm:spPr/>
      <dgm:t>
        <a:bodyPr/>
        <a:lstStyle/>
        <a:p>
          <a:endParaRPr lang="ru-RU"/>
        </a:p>
      </dgm:t>
    </dgm:pt>
    <dgm:pt modelId="{8124E386-7F99-49ED-9F42-E46B700AD811}">
      <dgm:prSet custT="1"/>
      <dgm:spPr/>
      <dgm:t>
        <a:bodyPr/>
        <a:lstStyle/>
        <a:p>
          <a:r>
            <a:rPr lang="ru-RU" sz="1400" b="1" i="1" dirty="0" smtClean="0">
              <a:solidFill>
                <a:schemeClr val="tx1"/>
              </a:solidFill>
            </a:rPr>
            <a:t>Составить рекомендации для организации огорода на окне.</a:t>
          </a:r>
          <a:endParaRPr lang="ru-RU" sz="1400" b="1" i="1" dirty="0">
            <a:solidFill>
              <a:schemeClr val="tx1"/>
            </a:solidFill>
          </a:endParaRPr>
        </a:p>
      </dgm:t>
    </dgm:pt>
    <dgm:pt modelId="{FF09CAE3-6353-4D86-93FC-16006F375C8E}" type="parTrans" cxnId="{D2AF59DD-3D1F-4D1C-820E-F7ABC9601ADA}">
      <dgm:prSet/>
      <dgm:spPr/>
      <dgm:t>
        <a:bodyPr/>
        <a:lstStyle/>
        <a:p>
          <a:endParaRPr lang="ru-RU"/>
        </a:p>
      </dgm:t>
    </dgm:pt>
    <dgm:pt modelId="{78110167-1700-4769-B156-0752E2097829}" type="sibTrans" cxnId="{D2AF59DD-3D1F-4D1C-820E-F7ABC9601ADA}">
      <dgm:prSet/>
      <dgm:spPr/>
      <dgm:t>
        <a:bodyPr/>
        <a:lstStyle/>
        <a:p>
          <a:endParaRPr lang="ru-RU"/>
        </a:p>
      </dgm:t>
    </dgm:pt>
    <dgm:pt modelId="{AF91A10A-DDC0-490E-BAD0-B03481D10304}">
      <dgm:prSet/>
      <dgm:spPr/>
      <dgm:t>
        <a:bodyPr/>
        <a:lstStyle/>
        <a:p>
          <a:endParaRPr lang="ru-RU" b="1" i="1" dirty="0">
            <a:solidFill>
              <a:schemeClr val="tx1"/>
            </a:solidFill>
          </a:endParaRPr>
        </a:p>
      </dgm:t>
    </dgm:pt>
    <dgm:pt modelId="{D66C43BB-4695-4ACB-80B2-9C9245EE8909}" type="parTrans" cxnId="{EDBFB5A2-D384-44E1-9DA9-E3C226198C9A}">
      <dgm:prSet/>
      <dgm:spPr/>
      <dgm:t>
        <a:bodyPr/>
        <a:lstStyle/>
        <a:p>
          <a:endParaRPr lang="ru-RU"/>
        </a:p>
      </dgm:t>
    </dgm:pt>
    <dgm:pt modelId="{3B9D1E73-DBEB-4C48-8085-9396D0BB186C}" type="sibTrans" cxnId="{EDBFB5A2-D384-44E1-9DA9-E3C226198C9A}">
      <dgm:prSet/>
      <dgm:spPr/>
      <dgm:t>
        <a:bodyPr/>
        <a:lstStyle/>
        <a:p>
          <a:endParaRPr lang="ru-RU"/>
        </a:p>
      </dgm:t>
    </dgm:pt>
    <dgm:pt modelId="{4EDDB833-BEBB-416F-825C-4A06DD5D5598}">
      <dgm:prSet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Практическая работа по выращиванию растений.</a:t>
          </a:r>
          <a:endParaRPr lang="ru-RU" b="1" i="1" dirty="0">
            <a:solidFill>
              <a:schemeClr val="tx1"/>
            </a:solidFill>
          </a:endParaRPr>
        </a:p>
      </dgm:t>
    </dgm:pt>
    <dgm:pt modelId="{4382F61B-5DCC-4DAF-8944-53BCD9BD0866}" type="parTrans" cxnId="{9E77AFA4-3774-4B51-AAFE-DB2A71C6808B}">
      <dgm:prSet/>
      <dgm:spPr/>
      <dgm:t>
        <a:bodyPr/>
        <a:lstStyle/>
        <a:p>
          <a:endParaRPr lang="ru-RU"/>
        </a:p>
      </dgm:t>
    </dgm:pt>
    <dgm:pt modelId="{850F4648-2D65-4148-A836-93F7D8FF7BCE}" type="sibTrans" cxnId="{9E77AFA4-3774-4B51-AAFE-DB2A71C6808B}">
      <dgm:prSet/>
      <dgm:spPr/>
      <dgm:t>
        <a:bodyPr/>
        <a:lstStyle/>
        <a:p>
          <a:endParaRPr lang="ru-RU"/>
        </a:p>
      </dgm:t>
    </dgm:pt>
    <dgm:pt modelId="{3DB931FE-8951-4ED9-8AC2-9E8CC395841E}">
      <dgm:prSet/>
      <dgm:spPr/>
      <dgm:t>
        <a:bodyPr/>
        <a:lstStyle/>
        <a:p>
          <a:endParaRPr lang="ru-RU" b="1" i="1" dirty="0">
            <a:solidFill>
              <a:schemeClr val="tx1"/>
            </a:solidFill>
          </a:endParaRPr>
        </a:p>
      </dgm:t>
    </dgm:pt>
    <dgm:pt modelId="{5284D9D9-1DC9-4CC1-A794-35D39E4CD031}" type="parTrans" cxnId="{823EB8FC-C06F-4534-9F2A-9D0443F7EBEF}">
      <dgm:prSet/>
      <dgm:spPr/>
      <dgm:t>
        <a:bodyPr/>
        <a:lstStyle/>
        <a:p>
          <a:endParaRPr lang="ru-RU"/>
        </a:p>
      </dgm:t>
    </dgm:pt>
    <dgm:pt modelId="{960C84B9-8C73-4B31-B386-867D311F5D8B}" type="sibTrans" cxnId="{823EB8FC-C06F-4534-9F2A-9D0443F7EBEF}">
      <dgm:prSet/>
      <dgm:spPr/>
      <dgm:t>
        <a:bodyPr/>
        <a:lstStyle/>
        <a:p>
          <a:endParaRPr lang="ru-RU"/>
        </a:p>
      </dgm:t>
    </dgm:pt>
    <dgm:pt modelId="{9822F627-4935-4608-9AC8-27CF82E767F2}">
      <dgm:prSet/>
      <dgm:spPr/>
      <dgm:t>
        <a:bodyPr/>
        <a:lstStyle/>
        <a:p>
          <a:r>
            <a:rPr lang="ru-RU" b="1" i="1" dirty="0" smtClean="0">
              <a:solidFill>
                <a:schemeClr val="tx1"/>
              </a:solidFill>
            </a:rPr>
            <a:t>Наблюдение, фотографирование, ведение дневника наблюдений.</a:t>
          </a:r>
          <a:endParaRPr lang="ru-RU" b="1" i="1" dirty="0">
            <a:solidFill>
              <a:schemeClr val="tx1"/>
            </a:solidFill>
          </a:endParaRPr>
        </a:p>
      </dgm:t>
    </dgm:pt>
    <dgm:pt modelId="{BCFA2091-13BD-41D7-A1AC-ECBB4EB0880C}" type="parTrans" cxnId="{BE923F2B-5DE6-464D-A0D9-C8AC5E8FCE92}">
      <dgm:prSet/>
      <dgm:spPr/>
      <dgm:t>
        <a:bodyPr/>
        <a:lstStyle/>
        <a:p>
          <a:endParaRPr lang="ru-RU"/>
        </a:p>
      </dgm:t>
    </dgm:pt>
    <dgm:pt modelId="{704342D3-9EE9-4669-9EAA-EA516449267F}" type="sibTrans" cxnId="{BE923F2B-5DE6-464D-A0D9-C8AC5E8FCE92}">
      <dgm:prSet/>
      <dgm:spPr/>
      <dgm:t>
        <a:bodyPr/>
        <a:lstStyle/>
        <a:p>
          <a:endParaRPr lang="ru-RU"/>
        </a:p>
      </dgm:t>
    </dgm:pt>
    <dgm:pt modelId="{CB719ABF-E5BF-4D3D-8B43-BBD8A90215D3}" type="pres">
      <dgm:prSet presAssocID="{1BFB3593-FF90-4217-9DBD-92E36BD446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AAB88E-3253-453D-A088-556104A879D2}" type="pres">
      <dgm:prSet presAssocID="{3E188619-93CB-4E13-9942-4B9DAAE8341B}" presName="linNode" presStyleCnt="0"/>
      <dgm:spPr/>
    </dgm:pt>
    <dgm:pt modelId="{E4B9E254-0B7C-4D37-B29D-2F2D39D9854E}" type="pres">
      <dgm:prSet presAssocID="{3E188619-93CB-4E13-9942-4B9DAAE8341B}" presName="parentText" presStyleLbl="node1" presStyleIdx="0" presStyleCnt="3" custLinFactY="100000" custLinFactNeighborX="0" custLinFactNeighborY="11262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F150E2-BB48-490D-9E02-28920FFFD762}" type="pres">
      <dgm:prSet presAssocID="{3E188619-93CB-4E13-9942-4B9DAAE8341B}" presName="descendantText" presStyleLbl="alignAccFollowNode1" presStyleIdx="0" presStyleCnt="3" custLinFactY="100000" custLinFactNeighborX="1224" custLinFactNeighborY="1643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749D5-B927-400C-ABC7-57AC47EDD8D8}" type="pres">
      <dgm:prSet presAssocID="{9CEEFF6E-0EAF-44A5-82CC-93C60421ABA2}" presName="sp" presStyleCnt="0"/>
      <dgm:spPr/>
    </dgm:pt>
    <dgm:pt modelId="{9504FC89-358C-403A-A940-0959F66D1F24}" type="pres">
      <dgm:prSet presAssocID="{265592CC-126F-4377-9BFA-CD22E24D123D}" presName="linNode" presStyleCnt="0"/>
      <dgm:spPr/>
    </dgm:pt>
    <dgm:pt modelId="{C610DF1A-10BF-4B94-A8DA-ED185FE3A4FD}" type="pres">
      <dgm:prSet presAssocID="{265592CC-126F-4377-9BFA-CD22E24D123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4B4567-EFE0-4B49-8D26-8A62CD4CF0B6}" type="pres">
      <dgm:prSet presAssocID="{265592CC-126F-4377-9BFA-CD22E24D123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3CB20E-9099-46A3-945A-C921037DA31A}" type="pres">
      <dgm:prSet presAssocID="{FA9357FE-743B-4FDD-BE2A-4D5988C1AF1A}" presName="sp" presStyleCnt="0"/>
      <dgm:spPr/>
    </dgm:pt>
    <dgm:pt modelId="{3CBC3DEC-7143-4880-9CF7-E505636C22FD}" type="pres">
      <dgm:prSet presAssocID="{279E0F77-A7EC-431E-826D-E37C464AC5F5}" presName="linNode" presStyleCnt="0"/>
      <dgm:spPr/>
    </dgm:pt>
    <dgm:pt modelId="{716BC148-B015-4B5C-9B1F-85A41E30E69C}" type="pres">
      <dgm:prSet presAssocID="{279E0F77-A7EC-431E-826D-E37C464AC5F5}" presName="parentText" presStyleLbl="node1" presStyleIdx="2" presStyleCnt="3" custLinFactY="-100000" custLinFactNeighborY="-1101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8A0C43-6C1E-481E-8802-413C99453286}" type="pres">
      <dgm:prSet presAssocID="{279E0F77-A7EC-431E-826D-E37C464AC5F5}" presName="descendantText" presStyleLbl="alignAccFollowNode1" presStyleIdx="2" presStyleCnt="3" custLinFactY="-100000" custLinFactNeighborX="-1130" custLinFactNeighborY="-1641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19AEBA-9C4A-4AC6-9095-F0880AB3D533}" srcId="{1BFB3593-FF90-4217-9DBD-92E36BD44689}" destId="{3E188619-93CB-4E13-9942-4B9DAAE8341B}" srcOrd="0" destOrd="0" parTransId="{EDC27645-492E-4361-8CA8-6492E0B1E954}" sibTransId="{9CEEFF6E-0EAF-44A5-82CC-93C60421ABA2}"/>
    <dgm:cxn modelId="{79485729-A10A-42CE-A7B0-3543C73B49CC}" type="presOf" srcId="{4C825D13-5C4C-45A5-B196-76D4AD8D5EF7}" destId="{7CF150E2-BB48-490D-9E02-28920FFFD762}" srcOrd="0" destOrd="0" presId="urn:microsoft.com/office/officeart/2005/8/layout/vList5"/>
    <dgm:cxn modelId="{82CE2FB7-77D8-47A6-8AF9-91AA2E02A460}" type="presOf" srcId="{8124E386-7F99-49ED-9F42-E46B700AD811}" destId="{BB4B4567-EFE0-4B49-8D26-8A62CD4CF0B6}" srcOrd="0" destOrd="4" presId="urn:microsoft.com/office/officeart/2005/8/layout/vList5"/>
    <dgm:cxn modelId="{7FA76943-F6B6-4332-A613-F9179B176ED9}" type="presOf" srcId="{51FE2336-BB37-4417-8371-4FDF0A8690C5}" destId="{BB4B4567-EFE0-4B49-8D26-8A62CD4CF0B6}" srcOrd="0" destOrd="1" presId="urn:microsoft.com/office/officeart/2005/8/layout/vList5"/>
    <dgm:cxn modelId="{F4EE8621-A72A-4724-A8C6-555D90BE6CB4}" srcId="{265592CC-126F-4377-9BFA-CD22E24D123D}" destId="{51FE2336-BB37-4417-8371-4FDF0A8690C5}" srcOrd="1" destOrd="0" parTransId="{BE4A397D-F09D-4473-9487-FCBC40ADA488}" sibTransId="{C275A8F7-F359-48F6-882B-6FD60D8783B9}"/>
    <dgm:cxn modelId="{FBCB98CF-C8AC-4232-BE78-3C77D90A5D25}" type="presOf" srcId="{279E0F77-A7EC-431E-826D-E37C464AC5F5}" destId="{716BC148-B015-4B5C-9B1F-85A41E30E69C}" srcOrd="0" destOrd="0" presId="urn:microsoft.com/office/officeart/2005/8/layout/vList5"/>
    <dgm:cxn modelId="{97BDC3ED-7DEB-4749-B658-49408E31637E}" srcId="{3E188619-93CB-4E13-9942-4B9DAAE8341B}" destId="{4C825D13-5C4C-45A5-B196-76D4AD8D5EF7}" srcOrd="0" destOrd="0" parTransId="{BF586F80-5935-4217-9B5E-D3569DB7F1EB}" sibTransId="{8DB84A33-FFA7-43A7-918E-5D67A1C266B0}"/>
    <dgm:cxn modelId="{83CB9A65-AD86-4DBB-B241-02DBD42C5B0F}" srcId="{1BFB3593-FF90-4217-9DBD-92E36BD44689}" destId="{279E0F77-A7EC-431E-826D-E37C464AC5F5}" srcOrd="2" destOrd="0" parTransId="{3B7FB975-2115-4B3E-8FCA-6F5D4010CF8C}" sibTransId="{EA3DA492-FECE-41CF-AB13-A280A6FB5806}"/>
    <dgm:cxn modelId="{5B08B31B-5311-444D-AC23-69C7AFCF9C61}" type="presOf" srcId="{1E57DB97-06BB-4A14-B7A8-660D68551C93}" destId="{BB4B4567-EFE0-4B49-8D26-8A62CD4CF0B6}" srcOrd="0" destOrd="3" presId="urn:microsoft.com/office/officeart/2005/8/layout/vList5"/>
    <dgm:cxn modelId="{7C553CA4-81C9-4589-A489-8517B2B9AC9E}" srcId="{265592CC-126F-4377-9BFA-CD22E24D123D}" destId="{E42903A0-0FF8-4FAA-BB31-22B72EF1CB29}" srcOrd="2" destOrd="0" parTransId="{675F4E6A-6DD1-4EE5-87D3-CEEFDFBB2B2E}" sibTransId="{33375075-5FAC-4C23-B6E3-1C693C6782D4}"/>
    <dgm:cxn modelId="{A9ABA038-8A25-4376-85CA-467DC320F110}" type="presOf" srcId="{3E188619-93CB-4E13-9942-4B9DAAE8341B}" destId="{E4B9E254-0B7C-4D37-B29D-2F2D39D9854E}" srcOrd="0" destOrd="0" presId="urn:microsoft.com/office/officeart/2005/8/layout/vList5"/>
    <dgm:cxn modelId="{E496AE07-386D-496F-87CB-8F897F80D4CF}" type="presOf" srcId="{307A5E46-1D6D-466B-9400-CF7BC464DC2B}" destId="{B78A0C43-6C1E-481E-8802-413C99453286}" srcOrd="0" destOrd="0" presId="urn:microsoft.com/office/officeart/2005/8/layout/vList5"/>
    <dgm:cxn modelId="{EDBFB5A2-D384-44E1-9DA9-E3C226198C9A}" srcId="{3E188619-93CB-4E13-9942-4B9DAAE8341B}" destId="{AF91A10A-DDC0-490E-BAD0-B03481D10304}" srcOrd="1" destOrd="0" parTransId="{D66C43BB-4695-4ACB-80B2-9C9245EE8909}" sibTransId="{3B9D1E73-DBEB-4C48-8085-9396D0BB186C}"/>
    <dgm:cxn modelId="{86C79B7D-0E72-40C3-A0F1-4B6A9DFB357B}" type="presOf" srcId="{AF91A10A-DDC0-490E-BAD0-B03481D10304}" destId="{7CF150E2-BB48-490D-9E02-28920FFFD762}" srcOrd="0" destOrd="1" presId="urn:microsoft.com/office/officeart/2005/8/layout/vList5"/>
    <dgm:cxn modelId="{9E77AFA4-3774-4B51-AAFE-DB2A71C6808B}" srcId="{3E188619-93CB-4E13-9942-4B9DAAE8341B}" destId="{4EDDB833-BEBB-416F-825C-4A06DD5D5598}" srcOrd="2" destOrd="0" parTransId="{4382F61B-5DCC-4DAF-8944-53BCD9BD0866}" sibTransId="{850F4648-2D65-4148-A836-93F7D8FF7BCE}"/>
    <dgm:cxn modelId="{0069EE8D-5201-41F8-8B0F-A300B6AEA147}" srcId="{1BFB3593-FF90-4217-9DBD-92E36BD44689}" destId="{265592CC-126F-4377-9BFA-CD22E24D123D}" srcOrd="1" destOrd="0" parTransId="{4E1EB218-EAA1-4EF4-8359-1ECE77757FBB}" sibTransId="{FA9357FE-743B-4FDD-BE2A-4D5988C1AF1A}"/>
    <dgm:cxn modelId="{F85517A1-0A66-4FA5-977E-475A6A81A04A}" srcId="{265592CC-126F-4377-9BFA-CD22E24D123D}" destId="{1E57DB97-06BB-4A14-B7A8-660D68551C93}" srcOrd="3" destOrd="0" parTransId="{94697D75-7A06-4436-AA17-C7CEE4985842}" sibTransId="{DFD986D8-642D-4986-A593-BC3F722524F7}"/>
    <dgm:cxn modelId="{35A18240-FCFE-44CB-8A7F-94ABD899A6AB}" type="presOf" srcId="{98BF942E-0C9E-415D-90F5-DBC0E70DE3A1}" destId="{BB4B4567-EFE0-4B49-8D26-8A62CD4CF0B6}" srcOrd="0" destOrd="0" presId="urn:microsoft.com/office/officeart/2005/8/layout/vList5"/>
    <dgm:cxn modelId="{37374EF6-1595-4EB6-AB5C-48653BDEDDB2}" type="presOf" srcId="{265592CC-126F-4377-9BFA-CD22E24D123D}" destId="{C610DF1A-10BF-4B94-A8DA-ED185FE3A4FD}" srcOrd="0" destOrd="0" presId="urn:microsoft.com/office/officeart/2005/8/layout/vList5"/>
    <dgm:cxn modelId="{BE923F2B-5DE6-464D-A0D9-C8AC5E8FCE92}" srcId="{3E188619-93CB-4E13-9942-4B9DAAE8341B}" destId="{9822F627-4935-4608-9AC8-27CF82E767F2}" srcOrd="4" destOrd="0" parTransId="{BCFA2091-13BD-41D7-A1AC-ECBB4EB0880C}" sibTransId="{704342D3-9EE9-4669-9EAA-EA516449267F}"/>
    <dgm:cxn modelId="{7A5EA49D-435C-4BB0-B6BD-E7894FEF7379}" type="presOf" srcId="{E42903A0-0FF8-4FAA-BB31-22B72EF1CB29}" destId="{BB4B4567-EFE0-4B49-8D26-8A62CD4CF0B6}" srcOrd="0" destOrd="2" presId="urn:microsoft.com/office/officeart/2005/8/layout/vList5"/>
    <dgm:cxn modelId="{DAF27A43-7D1C-42FF-92A7-3EF20408806B}" srcId="{265592CC-126F-4377-9BFA-CD22E24D123D}" destId="{98BF942E-0C9E-415D-90F5-DBC0E70DE3A1}" srcOrd="0" destOrd="0" parTransId="{A0EFF734-F1B7-4B26-A84D-024A4E6DF8E3}" sibTransId="{6E8F5C53-A814-4E0D-A328-A2E0CE19749F}"/>
    <dgm:cxn modelId="{DCD84652-FA38-4D30-A280-91BEDC8F6884}" type="presOf" srcId="{1BFB3593-FF90-4217-9DBD-92E36BD44689}" destId="{CB719ABF-E5BF-4D3D-8B43-BBD8A90215D3}" srcOrd="0" destOrd="0" presId="urn:microsoft.com/office/officeart/2005/8/layout/vList5"/>
    <dgm:cxn modelId="{296A4BF5-9E7F-4043-8E2B-AF2E59BDE67A}" type="presOf" srcId="{4EDDB833-BEBB-416F-825C-4A06DD5D5598}" destId="{7CF150E2-BB48-490D-9E02-28920FFFD762}" srcOrd="0" destOrd="2" presId="urn:microsoft.com/office/officeart/2005/8/layout/vList5"/>
    <dgm:cxn modelId="{446E5F23-6A66-4063-A593-1308EA579693}" type="presOf" srcId="{3DB931FE-8951-4ED9-8AC2-9E8CC395841E}" destId="{7CF150E2-BB48-490D-9E02-28920FFFD762}" srcOrd="0" destOrd="3" presId="urn:microsoft.com/office/officeart/2005/8/layout/vList5"/>
    <dgm:cxn modelId="{000ACEAD-D199-48AD-BB97-826BF1BC2D86}" type="presOf" srcId="{9822F627-4935-4608-9AC8-27CF82E767F2}" destId="{7CF150E2-BB48-490D-9E02-28920FFFD762}" srcOrd="0" destOrd="4" presId="urn:microsoft.com/office/officeart/2005/8/layout/vList5"/>
    <dgm:cxn modelId="{4C667CD5-9D2B-4655-B606-98535048CD40}" srcId="{279E0F77-A7EC-431E-826D-E37C464AC5F5}" destId="{307A5E46-1D6D-466B-9400-CF7BC464DC2B}" srcOrd="0" destOrd="0" parTransId="{25651A65-81B2-40A4-A3CA-E6614F1E2DC0}" sibTransId="{BBB6E855-FD53-4071-AD97-CFFD7C56F964}"/>
    <dgm:cxn modelId="{D2AF59DD-3D1F-4D1C-820E-F7ABC9601ADA}" srcId="{265592CC-126F-4377-9BFA-CD22E24D123D}" destId="{8124E386-7F99-49ED-9F42-E46B700AD811}" srcOrd="4" destOrd="0" parTransId="{FF09CAE3-6353-4D86-93FC-16006F375C8E}" sibTransId="{78110167-1700-4769-B156-0752E2097829}"/>
    <dgm:cxn modelId="{823EB8FC-C06F-4534-9F2A-9D0443F7EBEF}" srcId="{3E188619-93CB-4E13-9942-4B9DAAE8341B}" destId="{3DB931FE-8951-4ED9-8AC2-9E8CC395841E}" srcOrd="3" destOrd="0" parTransId="{5284D9D9-1DC9-4CC1-A794-35D39E4CD031}" sibTransId="{960C84B9-8C73-4B31-B386-867D311F5D8B}"/>
    <dgm:cxn modelId="{EC3FABCC-9D71-4D45-9DC5-B431597B8FE3}" type="presParOf" srcId="{CB719ABF-E5BF-4D3D-8B43-BBD8A90215D3}" destId="{DAAAB88E-3253-453D-A088-556104A879D2}" srcOrd="0" destOrd="0" presId="urn:microsoft.com/office/officeart/2005/8/layout/vList5"/>
    <dgm:cxn modelId="{DCAFFE2C-DE07-45F8-AA53-97DDC68E8D94}" type="presParOf" srcId="{DAAAB88E-3253-453D-A088-556104A879D2}" destId="{E4B9E254-0B7C-4D37-B29D-2F2D39D9854E}" srcOrd="0" destOrd="0" presId="urn:microsoft.com/office/officeart/2005/8/layout/vList5"/>
    <dgm:cxn modelId="{33733C89-B5B1-4A71-AC08-821C8D6E271B}" type="presParOf" srcId="{DAAAB88E-3253-453D-A088-556104A879D2}" destId="{7CF150E2-BB48-490D-9E02-28920FFFD762}" srcOrd="1" destOrd="0" presId="urn:microsoft.com/office/officeart/2005/8/layout/vList5"/>
    <dgm:cxn modelId="{3E9CD10E-44DB-40D8-8F36-8F40B3BBD0D4}" type="presParOf" srcId="{CB719ABF-E5BF-4D3D-8B43-BBD8A90215D3}" destId="{952749D5-B927-400C-ABC7-57AC47EDD8D8}" srcOrd="1" destOrd="0" presId="urn:microsoft.com/office/officeart/2005/8/layout/vList5"/>
    <dgm:cxn modelId="{502BF879-DE47-471A-BD2F-CB775D461209}" type="presParOf" srcId="{CB719ABF-E5BF-4D3D-8B43-BBD8A90215D3}" destId="{9504FC89-358C-403A-A940-0959F66D1F24}" srcOrd="2" destOrd="0" presId="urn:microsoft.com/office/officeart/2005/8/layout/vList5"/>
    <dgm:cxn modelId="{FF124B77-D321-4DF7-B0F7-83E7E6A41A41}" type="presParOf" srcId="{9504FC89-358C-403A-A940-0959F66D1F24}" destId="{C610DF1A-10BF-4B94-A8DA-ED185FE3A4FD}" srcOrd="0" destOrd="0" presId="urn:microsoft.com/office/officeart/2005/8/layout/vList5"/>
    <dgm:cxn modelId="{10EA4A93-18A8-4FF1-A8D2-8E0722C5EA6D}" type="presParOf" srcId="{9504FC89-358C-403A-A940-0959F66D1F24}" destId="{BB4B4567-EFE0-4B49-8D26-8A62CD4CF0B6}" srcOrd="1" destOrd="0" presId="urn:microsoft.com/office/officeart/2005/8/layout/vList5"/>
    <dgm:cxn modelId="{A4C48B49-2B69-4206-9BAA-4EEB37B74C6F}" type="presParOf" srcId="{CB719ABF-E5BF-4D3D-8B43-BBD8A90215D3}" destId="{DF3CB20E-9099-46A3-945A-C921037DA31A}" srcOrd="3" destOrd="0" presId="urn:microsoft.com/office/officeart/2005/8/layout/vList5"/>
    <dgm:cxn modelId="{67DC5888-476C-49EC-87A8-902952A70AC9}" type="presParOf" srcId="{CB719ABF-E5BF-4D3D-8B43-BBD8A90215D3}" destId="{3CBC3DEC-7143-4880-9CF7-E505636C22FD}" srcOrd="4" destOrd="0" presId="urn:microsoft.com/office/officeart/2005/8/layout/vList5"/>
    <dgm:cxn modelId="{E2F393A8-7C70-4A5C-9704-A9C6E1587D15}" type="presParOf" srcId="{3CBC3DEC-7143-4880-9CF7-E505636C22FD}" destId="{716BC148-B015-4B5C-9B1F-85A41E30E69C}" srcOrd="0" destOrd="0" presId="urn:microsoft.com/office/officeart/2005/8/layout/vList5"/>
    <dgm:cxn modelId="{E700C0D7-D023-4221-9063-7C02AE4B7C34}" type="presParOf" srcId="{3CBC3DEC-7143-4880-9CF7-E505636C22FD}" destId="{B78A0C43-6C1E-481E-8802-413C99453286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676350-07F1-4D0D-9EDC-1D43452F9EFE}" type="datetimeFigureOut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E9717776-4B25-4E2E-A02D-63CADBD07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AC6FB-C33A-4FC9-B48C-9B3723EBDF3E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D012B-411D-4ADA-B975-43C5F0E244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AFF4C-7564-4F06-AF9E-1F9D8B780B97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4B3AD-9A0E-433E-A6D0-7A78BAE8AB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F8A6C2-3AC8-44B0-A20A-5DD12BA32548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C01B2-4AD8-49C7-B35D-DD25E5F88A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67B76-1025-42EF-BDFF-811B5CFBBAE2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A7AA1-33F1-404C-9304-95EDB6AD13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942C-A45A-4B86-95EF-15EA33D0FCCE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630EDE-DB7D-48D1-8D7A-BC02CD9E55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BE76A-CBD9-49A9-A2C6-EA9EEE8F5856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9ED0D-7D73-4756-BB40-D2741B6960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24A9C-0585-4C40-AFEB-6D613131ED69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85B37-DB7E-46A6-BD4F-F56840F535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86B40-4382-4C29-98FA-98C4634AEED6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0C3FC-68B7-4FE0-BD59-A74736CEE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DADF8-58C3-4828-A97A-FBE0F53E163C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B22C6-A03F-4AB9-B936-D780C12568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49515E-EA1E-4066-9CD1-3D3A0D492C9C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19DC9-0998-40E2-8391-735C09434B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4E105-BB42-494B-894C-47F25AF5B832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1738A-2BB8-4E7C-B8A2-E227F9A172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84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E1C066A-163C-4E63-A58F-D66BE2D7230D}" type="datetime1">
              <a:rPr lang="ru-RU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E27BCF5-0646-4858-8105-E10BC04D31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-142908" y="214291"/>
            <a:ext cx="9286908" cy="2782662"/>
          </a:xfrm>
        </p:spPr>
        <p:txBody>
          <a:bodyPr/>
          <a:lstStyle/>
          <a:p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Исследовательский проект </a:t>
            </a:r>
            <a:b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</a:br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«Выращивание лука </a:t>
            </a:r>
            <a:r>
              <a:rPr lang="ru-RU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в</a:t>
            </a:r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 различных условиях»</a:t>
            </a:r>
            <a:endParaRPr lang="ru-RU" sz="36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2285992"/>
            <a:ext cx="8715436" cy="4286280"/>
          </a:xfrm>
        </p:spPr>
        <p:txBody>
          <a:bodyPr rtlCol="0">
            <a:normAutofit/>
          </a:bodyPr>
          <a:lstStyle/>
          <a:p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Бюджетное дошкольное образовательное учреждение </a:t>
            </a:r>
            <a:endParaRPr lang="en-US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Грязовецкого муниципального района </a:t>
            </a:r>
            <a:endParaRPr lang="en-US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«Детский сад общерезвивающего вида №20»</a:t>
            </a:r>
            <a:endParaRPr lang="en-US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Воспитатель</a:t>
            </a:r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: Никонорова Ольга Александровна</a:t>
            </a:r>
          </a:p>
          <a:p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Поселок Вохтога</a:t>
            </a:r>
          </a:p>
          <a:p>
            <a:r>
              <a:rPr lang="ru-RU" sz="20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Вологодская область</a:t>
            </a:r>
          </a:p>
          <a:p>
            <a:endParaRPr lang="ru-RU" sz="2000" b="1" i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2875" y="142875"/>
            <a:ext cx="8786813" cy="6429375"/>
          </a:xfrm>
          <a:prstGeom prst="roundRect">
            <a:avLst/>
          </a:prstGeom>
          <a:noFill/>
          <a:ln w="123825" cmpd="thickThin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Рисунок 5" descr="0_5075c_71780bc6_XXX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2908" y="4000504"/>
            <a:ext cx="1857388" cy="2525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188641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Таблица роста лука при разном освещении</a:t>
            </a:r>
            <a:endParaRPr lang="ru-RU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2400" y="1052735"/>
          <a:ext cx="8763000" cy="3900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095500"/>
                <a:gridCol w="2190750"/>
                <a:gridCol w="2190750"/>
              </a:tblGrid>
              <a:tr h="1185892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Вид освещения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Время посадки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Время появления</a:t>
                      </a:r>
                      <a:r>
                        <a:rPr lang="ru-RU" i="1" baseline="0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 всходов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Период роста пера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57187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На свету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 4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33 </a:t>
                      </a:r>
                      <a:r>
                        <a:rPr lang="ru-RU" dirty="0" smtClean="0"/>
                        <a:t>дня</a:t>
                      </a:r>
                      <a:endParaRPr lang="ru-RU" dirty="0"/>
                    </a:p>
                  </a:txBody>
                  <a:tcPr/>
                </a:tc>
              </a:tr>
              <a:tr h="1357187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В темноте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4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27 дней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0_5075c_71780bc6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43446"/>
            <a:ext cx="1428728" cy="1942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76400" y="152400"/>
            <a:ext cx="69342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3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Paseka VK" pitchFamily="82" charset="0"/>
            </a:endParaRPr>
          </a:p>
        </p:txBody>
      </p:sp>
      <p:pic>
        <p:nvPicPr>
          <p:cNvPr id="5" name="Рисунок 4" descr="IMG_0530.JPG"/>
          <p:cNvPicPr>
            <a:picLocks noChangeAspect="1"/>
          </p:cNvPicPr>
          <p:nvPr/>
        </p:nvPicPr>
        <p:blipFill>
          <a:blip r:embed="rId2" cstate="print"/>
          <a:srcRect l="16931" t="11074" r="19109"/>
          <a:stretch>
            <a:fillRect/>
          </a:stretch>
        </p:blipFill>
        <p:spPr>
          <a:xfrm>
            <a:off x="1619672" y="1412776"/>
            <a:ext cx="2664296" cy="2778224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534.JPG"/>
          <p:cNvPicPr>
            <a:picLocks noChangeAspect="1"/>
          </p:cNvPicPr>
          <p:nvPr/>
        </p:nvPicPr>
        <p:blipFill>
          <a:blip r:embed="rId3" cstate="print"/>
          <a:srcRect l="17555" t="16285" r="21415" b="4651"/>
          <a:stretch>
            <a:fillRect/>
          </a:stretch>
        </p:blipFill>
        <p:spPr>
          <a:xfrm>
            <a:off x="5508104" y="3284984"/>
            <a:ext cx="2736304" cy="2658616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 со стрелкой вверх 6"/>
          <p:cNvSpPr/>
          <p:nvPr/>
        </p:nvSpPr>
        <p:spPr>
          <a:xfrm>
            <a:off x="1371600" y="4572000"/>
            <a:ext cx="3276600" cy="1524000"/>
          </a:xfrm>
          <a:prstGeom prst="up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Лучший результат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0_5075c_71780bc6_XX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2198" y="642918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88640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Определение влияния воды на рост растений</a:t>
            </a:r>
          </a:p>
        </p:txBody>
      </p:sp>
      <p:pic>
        <p:nvPicPr>
          <p:cNvPr id="5" name="Рисунок 4" descr="IMG_0514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838200" y="1600200"/>
            <a:ext cx="2438400" cy="22860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5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572000" y="1600200"/>
            <a:ext cx="2514600" cy="22860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513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752600" y="4114800"/>
            <a:ext cx="2455333" cy="22860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IMG_0516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>
            <a:off x="5943600" y="4114800"/>
            <a:ext cx="2514601" cy="22860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 descr="0_5075c_71780bc6_XXX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643446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IMG_0530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39552" y="1844824"/>
            <a:ext cx="3088030" cy="2650976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 descr="IMG_0516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3131840" y="332656"/>
            <a:ext cx="3040360" cy="2689324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 descr="IMG_0531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436096" y="1988840"/>
            <a:ext cx="3135249" cy="258316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IMG_0487.JPG"/>
          <p:cNvPicPr>
            <a:picLocks noChangeAspect="1"/>
          </p:cNvPicPr>
          <p:nvPr/>
        </p:nvPicPr>
        <p:blipFill>
          <a:blip r:embed="rId5" cstate="email"/>
          <a:srcRect t="-971"/>
          <a:stretch>
            <a:fillRect/>
          </a:stretch>
        </p:blipFill>
        <p:spPr>
          <a:xfrm>
            <a:off x="2987824" y="3861048"/>
            <a:ext cx="3209776" cy="2615952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Выноска со стрелкой вверх 12"/>
          <p:cNvSpPr/>
          <p:nvPr/>
        </p:nvSpPr>
        <p:spPr>
          <a:xfrm>
            <a:off x="457200" y="4572000"/>
            <a:ext cx="2133600" cy="1447800"/>
          </a:xfrm>
          <a:prstGeom prst="upArrowCallou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Лучший результат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7" name="Рисунок 6" descr="0_5075c_71780bc6_XXXL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29520" y="4714884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971600" y="1340768"/>
            <a:ext cx="712879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В </a:t>
            </a: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домашних условиях без использования дополнительного освещения и обогрева можно успешно выращивать неприхотливые культуры, такие, как лук.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Для сбора более богатого и качественного урожая лука необходимо проращивать его в плодородной земле, при регулярном поливе, в темноте. А через 5 – 7 дней выставлять его на свет.</a:t>
            </a:r>
          </a:p>
          <a:p>
            <a:pPr>
              <a:buFont typeface="Wingdings" pitchFamily="2" charset="2"/>
              <a:buChar char="Ø"/>
            </a:pPr>
            <a:r>
              <a:rPr lang="ru-RU" sz="2400" b="1" i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Излишняя жара ухудшает качество урожая.</a:t>
            </a:r>
          </a:p>
          <a:p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692696"/>
            <a:ext cx="4104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Вывод</a:t>
            </a:r>
            <a:endParaRPr lang="ru-RU" sz="40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Рисунок 5" descr="0_5075c_71780bc6_XX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714884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762000" y="1447800"/>
            <a:ext cx="518160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И зелен, и густ</a:t>
            </a:r>
          </a:p>
          <a:p>
            <a:pPr algn="ctr"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Вырос в ящике куст.</a:t>
            </a:r>
          </a:p>
          <a:p>
            <a:pPr algn="ctr"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 блюда добавляй,</a:t>
            </a:r>
          </a:p>
          <a:p>
            <a:pPr algn="ctr"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Здоровье укрепляй!</a:t>
            </a:r>
          </a:p>
          <a:p>
            <a:pPr algn="ctr">
              <a:defRPr/>
            </a:pPr>
            <a:endParaRPr lang="ru-RU" sz="3600" b="1" i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Рисунок 4" descr="luk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9200" y="4114800"/>
            <a:ext cx="5181600" cy="1981200"/>
          </a:xfrm>
          <a:prstGeom prst="rect">
            <a:avLst/>
          </a:prstGeom>
        </p:spPr>
      </p:pic>
      <p:pic>
        <p:nvPicPr>
          <p:cNvPr id="6" name="Рисунок 5" descr="luk2.pn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638800" y="304800"/>
            <a:ext cx="3200400" cy="25923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graphicFrame>
        <p:nvGraphicFramePr>
          <p:cNvPr id="4" name="Схема 3"/>
          <p:cNvGraphicFramePr/>
          <p:nvPr/>
        </p:nvGraphicFramePr>
        <p:xfrm>
          <a:off x="142844" y="214290"/>
          <a:ext cx="8786874" cy="6357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graphicFrame>
        <p:nvGraphicFramePr>
          <p:cNvPr id="6" name="Схема 5"/>
          <p:cNvGraphicFramePr/>
          <p:nvPr/>
        </p:nvGraphicFramePr>
        <p:xfrm>
          <a:off x="142844" y="214290"/>
          <a:ext cx="8429684" cy="60007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Богатство</a:t>
            </a:r>
            <a:r>
              <a:rPr lang="ru-RU" sz="4000" b="1" i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</a:rPr>
              <a:t> </a:t>
            </a: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лука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1295400"/>
            <a:ext cx="16002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Витамин А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77000" y="2438400"/>
            <a:ext cx="14478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Витамин </a:t>
            </a:r>
            <a:r>
              <a:rPr lang="en-US" i="1" dirty="0"/>
              <a:t>B</a:t>
            </a:r>
            <a:endParaRPr lang="ru-RU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15240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Витамин </a:t>
            </a:r>
            <a:r>
              <a:rPr lang="en-US" i="1" dirty="0"/>
              <a:t>C</a:t>
            </a:r>
            <a:endParaRPr lang="ru-RU" i="1" dirty="0"/>
          </a:p>
        </p:txBody>
      </p:sp>
      <p:sp>
        <p:nvSpPr>
          <p:cNvPr id="8" name="TextBox 7"/>
          <p:cNvSpPr txBox="1"/>
          <p:nvPr/>
        </p:nvSpPr>
        <p:spPr>
          <a:xfrm>
            <a:off x="6172200" y="4572000"/>
            <a:ext cx="15240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Витамин </a:t>
            </a:r>
            <a:r>
              <a:rPr lang="en-US" i="1" dirty="0"/>
              <a:t>D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4114800" y="5334000"/>
            <a:ext cx="14478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Витамин </a:t>
            </a:r>
            <a:r>
              <a:rPr lang="en-US" i="1" dirty="0"/>
              <a:t>P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286000" y="4648200"/>
            <a:ext cx="14478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Сахар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00200" y="3505200"/>
            <a:ext cx="15240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Белки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295400" y="2286000"/>
            <a:ext cx="2057400" cy="64611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Минеральные вещества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786050" y="1285860"/>
            <a:ext cx="1524000" cy="36988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i="1" dirty="0"/>
              <a:t>Фитонциды</a:t>
            </a:r>
          </a:p>
        </p:txBody>
      </p:sp>
      <p:sp>
        <p:nvSpPr>
          <p:cNvPr id="14" name="Стрелка вниз 13"/>
          <p:cNvSpPr/>
          <p:nvPr/>
        </p:nvSpPr>
        <p:spPr>
          <a:xfrm rot="19809542">
            <a:off x="6488113" y="1917700"/>
            <a:ext cx="484187" cy="48101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rot="1290513">
            <a:off x="6970713" y="2895600"/>
            <a:ext cx="484187" cy="458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 rot="1466167">
            <a:off x="6853238" y="3962400"/>
            <a:ext cx="484187" cy="4587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2651355">
            <a:off x="5881688" y="5133975"/>
            <a:ext cx="484187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Стрелка вниз 17"/>
          <p:cNvSpPr/>
          <p:nvPr/>
        </p:nvSpPr>
        <p:spPr>
          <a:xfrm rot="7240027">
            <a:off x="3431381" y="5125244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9083454">
            <a:off x="2517775" y="3973513"/>
            <a:ext cx="484188" cy="4587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1829663">
            <a:off x="2038350" y="2957513"/>
            <a:ext cx="484188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 rot="13238160">
            <a:off x="2376483" y="1745590"/>
            <a:ext cx="484187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16200000">
            <a:off x="4743451" y="1185847"/>
            <a:ext cx="484188" cy="5413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3" name="Рисунок 22" descr="0007-008-Lu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43306" y="2500306"/>
            <a:ext cx="2438400" cy="1752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0"/>
                            </p:stCondLst>
                            <p:childTnLst>
                              <p:par>
                                <p:cTn id="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8000"/>
                            </p:stCondLst>
                            <p:childTnLst>
                              <p:par>
                                <p:cTn id="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9000"/>
                            </p:stCondLst>
                            <p:childTnLst>
                              <p:par>
                                <p:cTn id="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9500"/>
                            </p:stCondLst>
                            <p:childTnLst>
                              <p:par>
                                <p:cTn id="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7153300" cy="73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Опытные</a:t>
            </a:r>
            <a:r>
              <a:rPr lang="ru-RU" sz="4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образцы</a:t>
            </a:r>
            <a:endParaRPr lang="ru-RU" sz="4000" b="1" i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214422"/>
            <a:ext cx="3733800" cy="48006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№1 – на свету, садовая земля, регулярный полив.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№2 – в темноте, садовая земля, регулярный полив.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№3 – на свету, песок, регулярный полив.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№4 – на свету, глина, регулярный полив.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№5 – на свету, садовая земля, без полива.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№6 – на свету, лук полностью в воде.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ru-RU" b="1" i="1" dirty="0"/>
              <a:t>Ящик №7 – на свету, донце лука в воде.</a:t>
            </a:r>
          </a:p>
          <a:p>
            <a:pPr>
              <a:defRPr/>
            </a:pPr>
            <a:endParaRPr lang="ru-RU" b="1" i="1" dirty="0"/>
          </a:p>
        </p:txBody>
      </p:sp>
      <p:pic>
        <p:nvPicPr>
          <p:cNvPr id="4" name="Рисунок 3" descr="IMG_0496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285852" y="1142984"/>
            <a:ext cx="2896985" cy="2173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5" name="Рисунок 4" descr="IMG_049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1285852" y="3571876"/>
            <a:ext cx="2970450" cy="2143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07504" y="188641"/>
            <a:ext cx="88569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Определение влияния почвы на прорастание лука</a:t>
            </a:r>
          </a:p>
        </p:txBody>
      </p:sp>
      <p:pic>
        <p:nvPicPr>
          <p:cNvPr id="5" name="Рисунок 4" descr="IMG_05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04800" y="1676400"/>
            <a:ext cx="3860800" cy="28956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51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953000" y="1676400"/>
            <a:ext cx="3860800" cy="28956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 descr="IMG_048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819400" y="3657600"/>
            <a:ext cx="3886200" cy="291465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4800" y="4191000"/>
            <a:ext cx="2438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Садовая земля</a:t>
            </a:r>
            <a:endParaRPr lang="ru-RU" sz="2000" b="1" i="1" dirty="0"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8000" y="4038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Песок</a:t>
            </a:r>
            <a:endParaRPr lang="ru-RU" sz="2000" b="1" i="1" dirty="0"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14800" y="6096000"/>
            <a:ext cx="14801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latin typeface="+mn-lt"/>
              </a:rPr>
              <a:t>Глина</a:t>
            </a:r>
            <a:endParaRPr lang="ru-RU" sz="2000" b="1" i="1" dirty="0">
              <a:latin typeface="+mn-lt"/>
            </a:endParaRPr>
          </a:p>
        </p:txBody>
      </p:sp>
      <p:pic>
        <p:nvPicPr>
          <p:cNvPr id="11" name="Рисунок 10" descr="0_5075c_71780bc6_XX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4714884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304800"/>
            <a:ext cx="91440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6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Таблица роста лука в различных видах почв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04800" y="1124746"/>
          <a:ext cx="8458200" cy="5161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2114550"/>
                <a:gridCol w="2114550"/>
                <a:gridCol w="2114550"/>
              </a:tblGrid>
              <a:tr h="1018944"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Виды </a:t>
                      </a:r>
                    </a:p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почв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Время посадки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Время появления всходов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Период роста пера</a:t>
                      </a:r>
                      <a:endParaRPr lang="ru-RU" i="1" dirty="0">
                        <a:solidFill>
                          <a:schemeClr val="accent6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380937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Садовая земля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4 день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en-US" dirty="0" smtClean="0"/>
                        <a:t>33 </a:t>
                      </a:r>
                      <a:r>
                        <a:rPr lang="ru-RU" dirty="0" smtClean="0"/>
                        <a:t>дня</a:t>
                      </a:r>
                      <a:endParaRPr lang="ru-RU" dirty="0"/>
                    </a:p>
                  </a:txBody>
                  <a:tcPr/>
                </a:tc>
              </a:tr>
              <a:tr h="1380937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Глина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5 день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27 дней</a:t>
                      </a:r>
                      <a:endParaRPr lang="ru-RU" dirty="0"/>
                    </a:p>
                  </a:txBody>
                  <a:tcPr/>
                </a:tc>
              </a:tr>
              <a:tr h="1380937">
                <a:tc>
                  <a:txBody>
                    <a:bodyPr/>
                    <a:lstStyle/>
                    <a:p>
                      <a:pPr algn="ctr"/>
                      <a:endParaRPr lang="ru-RU" b="1" i="1" dirty="0" smtClean="0"/>
                    </a:p>
                    <a:p>
                      <a:pPr algn="ctr"/>
                      <a:r>
                        <a:rPr lang="ru-RU" b="1" i="1" dirty="0" smtClean="0"/>
                        <a:t>Песок</a:t>
                      </a:r>
                      <a:endParaRPr lang="ru-RU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6 декабря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</a:t>
                      </a:r>
                      <a:r>
                        <a:rPr lang="ru-RU" baseline="0" dirty="0" smtClean="0"/>
                        <a:t> 6 день</a:t>
                      </a:r>
                      <a:endParaRPr lang="ru-RU" dirty="0" smtClean="0"/>
                    </a:p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24 дня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4" name="Рисунок 3" descr="IMG_0529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6000" y="152400"/>
            <a:ext cx="3962400" cy="32766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IMG_053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1000" y="3352800"/>
            <a:ext cx="3962400" cy="29718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53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800600" y="3352800"/>
            <a:ext cx="4038600" cy="302895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Выноска со стрелкой влево 6"/>
          <p:cNvSpPr/>
          <p:nvPr/>
        </p:nvSpPr>
        <p:spPr>
          <a:xfrm>
            <a:off x="6553200" y="1143000"/>
            <a:ext cx="2133600" cy="1828800"/>
          </a:xfrm>
          <a:prstGeom prst="leftArrowCallout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Лучший результат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0_5075c_71780bc6_XXX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571480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4DADF8-58C3-4828-A97A-FBE0F53E163C}" type="datetime1">
              <a:rPr lang="ru-RU" smtClean="0"/>
              <a:pPr>
                <a:defRPr/>
              </a:pPr>
              <a:t>02.05.2013</a:t>
            </a:fld>
            <a:endParaRPr lang="ru-RU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B22C6-A03F-4AB9-B936-D780C12568C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0" y="228601"/>
            <a:ext cx="89644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</a:rPr>
              <a:t>Определение влияния света на рост растений</a:t>
            </a:r>
          </a:p>
        </p:txBody>
      </p:sp>
      <p:pic>
        <p:nvPicPr>
          <p:cNvPr id="5" name="Рисунок 4" descr="IMG_0510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685800" y="1752600"/>
            <a:ext cx="3581400" cy="268605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IMG_050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648200" y="2590800"/>
            <a:ext cx="3429000" cy="2590800"/>
          </a:xfrm>
          <a:prstGeom prst="rect">
            <a:avLst/>
          </a:prstGeom>
          <a:ln w="38100" cap="sq">
            <a:solidFill>
              <a:schemeClr val="tx2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47800" y="4648200"/>
            <a:ext cx="20574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i="1" spc="150" dirty="0" smtClean="0">
                <a:ln w="11430"/>
                <a:solidFill>
                  <a:srgbClr val="FFFF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На свету</a:t>
            </a:r>
            <a:endParaRPr lang="ru-RU" sz="2000" b="1" i="1" spc="150" dirty="0">
              <a:ln w="11430"/>
              <a:solidFill>
                <a:srgbClr val="FFFF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10200" y="5410200"/>
            <a:ext cx="2133600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Paseka VK" pitchFamily="82" charset="0"/>
              </a:rPr>
              <a:t>В темноте</a:t>
            </a:r>
            <a:endParaRPr lang="ru-RU" sz="2000" b="1" i="1" dirty="0">
              <a:solidFill>
                <a:schemeClr val="tx1"/>
              </a:solidFill>
              <a:latin typeface="Paseka VK" pitchFamily="82" charset="0"/>
            </a:endParaRPr>
          </a:p>
        </p:txBody>
      </p:sp>
      <p:pic>
        <p:nvPicPr>
          <p:cNvPr id="9" name="Рисунок 8" descr="0_5075c_71780bc6_XXX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43446"/>
            <a:ext cx="1471305" cy="2000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Экология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Экология 1</Template>
  <TotalTime>169</TotalTime>
  <Words>475</Words>
  <Application>Microsoft Office PowerPoint</Application>
  <PresentationFormat>Экран (4:3)</PresentationFormat>
  <Paragraphs>140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Экология 1</vt:lpstr>
      <vt:lpstr>Исследовательский проект  «Выращивание лука в различных условиях»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«Выращивание лука в различных условиях»</dc:title>
  <dc:creator>Admin</dc:creator>
  <dc:description>http://aida.ucoz.ru</dc:description>
  <cp:lastModifiedBy>Admin</cp:lastModifiedBy>
  <cp:revision>31</cp:revision>
  <dcterms:created xsi:type="dcterms:W3CDTF">2011-04-05T07:09:58Z</dcterms:created>
  <dcterms:modified xsi:type="dcterms:W3CDTF">2013-05-02T11:19:25Z</dcterms:modified>
  <cp:category>шаблоны к Powerpoint</cp:category>
</cp:coreProperties>
</file>