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61" r:id="rId6"/>
    <p:sldId id="271" r:id="rId7"/>
    <p:sldId id="262" r:id="rId8"/>
    <p:sldId id="260" r:id="rId9"/>
    <p:sldId id="270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75" r:id="rId19"/>
    <p:sldId id="269" r:id="rId20"/>
    <p:sldId id="276" r:id="rId21"/>
    <p:sldId id="268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C1C1C"/>
    <a:srgbClr val="292929"/>
    <a:srgbClr val="006600"/>
    <a:srgbClr val="FF5050"/>
    <a:srgbClr val="99FF66"/>
    <a:srgbClr val="FF33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4;&#1077;&#1090;&#1089;&#1082;&#1080;&#1077;%20&#1088;&#1072;&#1073;&#1086;&#1090;&#1099;\&#1055;&#1054;&#1052;&#1053;&#1048;%20&#1055;&#1056;&#1040;&#1042;&#1048;&#1051;&#1040;%20&#1044;&#1042;&#1048;&#1046;&#1045;&#1053;&#1048;&#1071;%20&#1050;&#1040;&#1050;%20&#1058;&#1040;&#1041;&#1051;&#1048;&#1062;&#1059;%20&#1059;&#1052;&#1053;&#1054;&#1046;&#1045;&#1053;&#1048;&#1071;%20&#1096;&#1082;%201149\&#1050;&#1086;&#1075;&#1076;&#1072;%20&#1087;&#1086;&#1102;&#1090;%20&#1089;&#1074;&#1077;&#1090;&#1086;&#1092;&#1086;&#1088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«ПОМНИ  ПРАВИЛА  ДВИЖЕНЬЯ КАК  ТАБЛИЦУ  УМНОЖЕНЬЯ»</a:t>
            </a: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latin typeface="Verdana" pitchFamily="34" charset="0"/>
              </a:rPr>
              <a:t>   </a:t>
            </a: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686175" cy="3992563"/>
          </a:xfrm>
        </p:spPr>
      </p:pic>
      <p:pic>
        <p:nvPicPr>
          <p:cNvPr id="33798" name="Picture 6" descr="машинка2"/>
          <p:cNvPicPr>
            <a:picLocks noChangeAspect="1" noChangeArrowheads="1"/>
          </p:cNvPicPr>
          <p:nvPr/>
        </p:nvPicPr>
        <p:blipFill>
          <a:blip r:embed="rId4" cstate="print"/>
          <a:srcRect l="10449"/>
          <a:stretch>
            <a:fillRect/>
          </a:stretch>
        </p:blipFill>
        <p:spPr bwMode="auto">
          <a:xfrm>
            <a:off x="-973138" y="1484313"/>
            <a:ext cx="5221288" cy="7545387"/>
          </a:xfrm>
          <a:prstGeom prst="rect">
            <a:avLst/>
          </a:prstGeom>
          <a:noFill/>
        </p:spPr>
      </p:pic>
      <p:pic>
        <p:nvPicPr>
          <p:cNvPr id="33801" name="Picture 9" descr="маль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620713"/>
            <a:ext cx="1577975" cy="2085975"/>
          </a:xfrm>
          <a:prstGeom prst="rect">
            <a:avLst/>
          </a:prstGeom>
          <a:noFill/>
        </p:spPr>
      </p:pic>
      <p:pic>
        <p:nvPicPr>
          <p:cNvPr id="33800" name="Picture 8" descr="девочка с лисичкой"/>
          <p:cNvPicPr>
            <a:picLocks noChangeAspect="1" noChangeArrowheads="1"/>
          </p:cNvPicPr>
          <p:nvPr/>
        </p:nvPicPr>
        <p:blipFill>
          <a:blip r:embed="rId6" cstate="print"/>
          <a:srcRect b="5536"/>
          <a:stretch>
            <a:fillRect/>
          </a:stretch>
        </p:blipFill>
        <p:spPr bwMode="auto">
          <a:xfrm>
            <a:off x="4479925" y="0"/>
            <a:ext cx="2363788" cy="324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61E-6 C -0.00295 0.08073 -0.00573 0.16146 0.01736 0.19893 C 0.04063 0.23641 0.11927 0.18598 0.13906 0.22438 C 0.15868 0.26278 0.12535 0.37312 0.13559 0.42933 C 0.14584 0.48531 0.16563 0.51839 0.20087 0.56118 C 0.23611 0.60374 0.32275 0.6544 0.3474 0.68517 C 0.37222 0.71593 0.34913 0.73398 0.34844 0.74624 C 0.34775 0.75826 0.34514 0.75526 0.34306 0.7578 C 0.34115 0.76035 0.33889 0.76104 0.33663 0.7619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3.86306E-6 C 0.0125 0.05483 0.03733 0.10988 0.02987 0.18043 C 0.02257 0.25122 -0.02048 0.35231 -0.05572 0.42471 C -0.09114 0.49711 -0.17968 0.55864 -0.18177 0.61462 C -0.18368 0.67083 -0.12604 0.7164 -0.06822 0.7622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1448E-6 L 0.80643 0.0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0789E-6 L 0.8408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 smtClean="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Verdana" pitchFamily="34" charset="0"/>
              </a:rPr>
              <a:t>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альч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1549400" cy="2049463"/>
          </a:xfrm>
        </p:spPr>
      </p:pic>
      <p:pic>
        <p:nvPicPr>
          <p:cNvPr id="35846" name="Picture 6" descr="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3000" y="-674688"/>
            <a:ext cx="6264275" cy="7345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2.96296E-6 L 0.3012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2483 -0.00092 -0.03594 -0.00138 -0.05712 -0.00786 C -0.06788 -0.0074 -0.07847 -0.0074 -0.08924 -0.00624 C -0.09323 -0.00578 -0.10122 -0.003 -0.10122 -0.003 C -0.1151 0.00904 -0.1059 0.05255 -0.1059 0.0620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21 2.96296E-6 L 0.96475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8172 L 0.47448 0.081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 smtClean="0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паровоз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4002" b="3607"/>
          <a:stretch>
            <a:fillRect/>
          </a:stretch>
        </p:blipFill>
        <p:spPr>
          <a:xfrm>
            <a:off x="-1189038" y="-892175"/>
            <a:ext cx="4032251" cy="5640388"/>
          </a:xfrm>
        </p:spPr>
      </p:pic>
      <p:pic>
        <p:nvPicPr>
          <p:cNvPr id="37897" name="Picture 9" descr="brysonproject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229225"/>
            <a:ext cx="2786063" cy="188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022E-6 L 0.97656 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3044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044 L 0.02361 -0.8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"Дорожные работы":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Знак "дорожные работы".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Чинит здесь дорогу кто-то.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Скорость сбавить нужно будет,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ведь на дороге люди. </a:t>
            </a:r>
          </a:p>
        </p:txBody>
      </p:sp>
      <p:pic>
        <p:nvPicPr>
          <p:cNvPr id="11268" name="Picture 10" descr="1306766963_211144393_1---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9463"/>
            <a:ext cx="4038600" cy="3627437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а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2997200"/>
            <a:ext cx="1609725" cy="2130425"/>
          </a:xfrm>
          <a:prstGeom prst="rect">
            <a:avLst/>
          </a:prstGeom>
          <a:noFill/>
        </p:spPr>
      </p:pic>
      <p:pic>
        <p:nvPicPr>
          <p:cNvPr id="39941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357563"/>
            <a:ext cx="2754313" cy="2984500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767E-6 L 0.9046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91071E-6 C 0.05763 0.0007 0.11076 0.00093 0.16701 0.00463 C 0.171 0.00578 0.17517 0.00555 0.17881 0.00764 C 0.18263 0.00972 0.18576 0.01319 0.1894 0.0155 C 0.19895 0.02822 0.21093 0.03308 0.22361 0.03748 C 0.23767 0.03655 0.2519 0.03586 0.26597 0.03447 C 0.2743 0.03354 0.26788 0.03354 0.27291 0.02822 C 0.2776 0.02337 0.28732 0.02313 0.29305 0.02175 C 0.30381 -0.00023 0.28802 -0.02059 0.3059 -0.03608 C 0.30729 -0.0414 0.30954 -0.04696 0.3118 -0.05181 C 0.31371 -0.05552 0.3177 -0.06269 0.3177 -0.06269 C 0.32083 -0.07541 0.31892 -0.06592 0.31892 -0.09253 L 0.32239 -0.12237 " pathEditMode="relative" ptsTypes="fffffffffffAA">
                                      <p:cBhvr>
                                        <p:cTn id="8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41287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Делаем ребятам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Предостережение: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Выучите срочно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Правила движения,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не волновались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Каждый день родители,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спокойно мчались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Улицей водители!</a:t>
            </a:r>
          </a:p>
        </p:txBody>
      </p:sp>
      <p:pic>
        <p:nvPicPr>
          <p:cNvPr id="2051" name="Picture 8" descr="822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268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гда поют светофо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оп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700338" y="1916113"/>
            <a:ext cx="4619626" cy="327342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136 -0.02825 0.04271 -0.05626 0.11198 -0.07131 C 0.18125 -0.08635 0.33472 -0.06876 0.41545 -0.09029 C 0.49618 -0.11181 0.5224 -0.18103 0.59636 -0.20001 C 0.67049 -0.21899 0.8092 -0.2014 0.85955 -0.20464 C 0.9099 -0.20788 0.90434 -0.21343 0.89879 -0.21899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0066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 smtClean="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3200" b="1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kumimoji="0" lang="ru-RU" sz="320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Опубликовано </a:t>
            </a:r>
            <a:r>
              <a:rPr lang="ru-RU" dirty="0" smtClean="0"/>
              <a:t>на сайте</a:t>
            </a:r>
            <a:r>
              <a:rPr lang="en-US" dirty="0" smtClean="0"/>
              <a:t> </a:t>
            </a:r>
            <a:r>
              <a:rPr lang="en-US" b="1" dirty="0" smtClean="0"/>
              <a:t>viki.rdf.ru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Правила дорожного движения детям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b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 smtClean="0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 smtClean="0">
                <a:solidFill>
                  <a:srgbClr val="006600"/>
                </a:solidFill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Знак Пешеходу проход запрещён.</a:t>
            </a:r>
            <a:r>
              <a:rPr lang="ru-RU" dirty="0" smtClean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408</Words>
  <Application>Microsoft Office PowerPoint</Application>
  <PresentationFormat>Экран (4:3)</PresentationFormat>
  <Paragraphs>120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Monotype Corsiva</vt:lpstr>
      <vt:lpstr>Verdana</vt:lpstr>
      <vt:lpstr>Wingdings</vt:lpstr>
      <vt:lpstr>Оформление по умолчанию</vt:lpstr>
      <vt:lpstr>«ПОМНИ  ПРАВИЛА  ДВИЖЕНЬЯ КАК  ТАБЛИЦУ  УМНОЖЕНЬЯ»</vt:lpstr>
      <vt:lpstr>Презентация PowerPoint</vt:lpstr>
      <vt:lpstr>Правила дорожного движения детям</vt:lpstr>
      <vt:lpstr>Знак «ПЕРЕХОД»</vt:lpstr>
      <vt:lpstr>Презентация PowerPoint</vt:lpstr>
      <vt:lpstr>Презентация PowerPoint</vt:lpstr>
      <vt:lpstr>СВЕТОФОР</vt:lpstr>
      <vt:lpstr>Знак «ПОДЗЕМНЫЙ ПЕРЕХОД»</vt:lpstr>
      <vt:lpstr>Знак Пешеходу проход запрещён. </vt:lpstr>
      <vt:lpstr>Знак "Осторожно Дети"</vt:lpstr>
      <vt:lpstr>Презентация PowerPoint</vt:lpstr>
      <vt:lpstr>Знак "Место остановки автобуса, троллейбуса, трамвая и такси" </vt:lpstr>
      <vt:lpstr>Презентация PowerPoint</vt:lpstr>
      <vt:lpstr>Знак "Железнодорожный переезд" </vt:lpstr>
      <vt:lpstr>Презентация PowerPoint</vt:lpstr>
      <vt:lpstr>Знак "Дорожные работы": </vt:lpstr>
      <vt:lpstr>Знак "Больница" </vt:lpstr>
      <vt:lpstr>Презентация PowerPoint</vt:lpstr>
      <vt:lpstr>Знак  "Велосипедная дорога".</vt:lpstr>
      <vt:lpstr>Презентация PowerPoint</vt:lpstr>
      <vt:lpstr>Дорогие дети на дороге надо :</vt:lpstr>
      <vt:lpstr>Презентация PowerPoint</vt:lpstr>
      <vt:lpstr>Ресурсы: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яна</cp:lastModifiedBy>
  <cp:revision>24</cp:revision>
  <dcterms:created xsi:type="dcterms:W3CDTF">2011-11-16T06:42:43Z</dcterms:created>
  <dcterms:modified xsi:type="dcterms:W3CDTF">2014-01-30T05:47:21Z</dcterms:modified>
</cp:coreProperties>
</file>