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1" autoAdjust="0"/>
    <p:restoredTop sz="92264" autoAdjust="0"/>
  </p:normalViewPr>
  <p:slideViewPr>
    <p:cSldViewPr snapToObjects="1"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3877A-EBC5-42FD-80FC-81691E18F619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635AC-86A0-4B5A-A7E5-996C588B0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540" y="1442381"/>
            <a:ext cx="77152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Табличные случаи сложения и вычитания первого десятка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871655" y="3429000"/>
            <a:ext cx="720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Презентацию подготовила учитель начальных классов ГОУСОШ № 455 </a:t>
            </a:r>
            <a:r>
              <a:rPr lang="ru-RU" sz="3200" smtClean="0"/>
              <a:t>г.Колпино   Атрошенкова</a:t>
            </a:r>
            <a:r>
              <a:rPr lang="ru-RU" sz="3200" dirty="0" smtClean="0"/>
              <a:t> Е .В.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4462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7667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Наука, изучающая пространственные формы и количественные отношения, называется: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8994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8994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47664" y="89942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биология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8994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8994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89942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3407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  <a:r>
              <a:rPr lang="ru-RU" dirty="0" smtClean="0"/>
              <a:t>. Самая маленькая геометрическая фигура - это: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7624" y="17635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176352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547664" y="17635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точка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16016" y="17635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932040" y="176352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076056" y="17635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отрезок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2048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Выражение, в котором левая часть равна правой, называется: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187624" y="26276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403648" y="262762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547664" y="26276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равенство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716016" y="26276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932040" y="262762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076056" y="26276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неравенство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306896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  <a:r>
              <a:rPr lang="ru-RU" dirty="0" smtClean="0"/>
              <a:t>. Равенство, в котором неизвестный компонент заменён латинской буквой, называется: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187624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403648" y="35010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547664" y="35010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716016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932040" y="35010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5076056" y="35010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уравнение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0" y="393305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Фигура, имеющая три угла и три стороны, называется: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187624" y="43651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03648" y="436510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547664" y="436510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треугольник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716016" y="43651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32040" y="436510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076056" y="436510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трёхсторонник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0" y="47971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  <a:r>
              <a:rPr lang="ru-RU" dirty="0" smtClean="0"/>
              <a:t>. Сумма всех сторон многоугольника, называется: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187624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403648" y="52292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547664" y="52292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площадь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4716016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4932040" y="52292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5076056" y="52292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периметр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131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0" grpId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1" grpId="0"/>
      <p:bldP spid="32" grpId="0"/>
      <p:bldP spid="33" grpId="0"/>
      <p:bldP spid="34" grpId="0"/>
      <p:bldP spid="34" grpId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4" grpId="1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Группа 135"/>
          <p:cNvGrpSpPr/>
          <p:nvPr/>
        </p:nvGrpSpPr>
        <p:grpSpPr>
          <a:xfrm>
            <a:off x="0" y="44624"/>
            <a:ext cx="9144000" cy="5553908"/>
            <a:chOff x="0" y="44624"/>
            <a:chExt cx="9144000" cy="5553908"/>
          </a:xfrm>
        </p:grpSpPr>
        <p:sp>
          <p:nvSpPr>
            <p:cNvPr id="137" name="TextBox 136"/>
            <p:cNvSpPr txBox="1"/>
            <p:nvPr/>
          </p:nvSpPr>
          <p:spPr>
            <a:xfrm>
              <a:off x="35496" y="4462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ТЕСТ</a:t>
              </a:r>
              <a:endParaRPr lang="ru-RU" dirty="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0" y="476672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1. Наука, изучающая пространственные формы и количественные отношения, называется:</a:t>
              </a:r>
              <a:endParaRPr lang="ru-RU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187624" y="89942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</a:t>
              </a:r>
              <a:endParaRPr lang="ru-RU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403648" y="899428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47664" y="899428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биология</a:t>
              </a:r>
              <a:endParaRPr lang="ru-RU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4716016" y="89942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</a:t>
              </a:r>
              <a:endParaRPr lang="ru-RU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932040" y="899428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076056" y="899428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математика</a:t>
              </a:r>
              <a:endParaRPr lang="ru-RU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0" y="1340768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2</a:t>
              </a:r>
              <a:r>
                <a:rPr lang="ru-RU" dirty="0" smtClean="0"/>
                <a:t>. Самая маленькая геометрическая фигура - это:</a:t>
              </a:r>
              <a:endParaRPr lang="ru-RU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187624" y="176352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З</a:t>
              </a:r>
              <a:endParaRPr lang="ru-RU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403648" y="176352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547664" y="1763524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точка</a:t>
              </a:r>
              <a:endParaRPr lang="ru-RU" dirty="0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716016" y="176352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</a:t>
              </a:r>
              <a:endParaRPr lang="ru-RU" dirty="0"/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4932040" y="176352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5076056" y="1763524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отрезок</a:t>
              </a:r>
              <a:endParaRPr lang="ru-RU" dirty="0"/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0" y="2204864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3. Выражение, в котором левая часть равна правой, называется:</a:t>
              </a:r>
              <a:endParaRPr lang="ru-RU" dirty="0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187624" y="262762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А</a:t>
              </a:r>
              <a:endParaRPr lang="ru-RU" dirty="0"/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1403648" y="2627620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47664" y="262762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равенство</a:t>
              </a:r>
              <a:endParaRPr lang="ru-RU" dirty="0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4716016" y="262762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Р</a:t>
              </a:r>
              <a:endParaRPr lang="ru-RU" dirty="0"/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4932040" y="2627620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076056" y="262762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неравенство</a:t>
              </a:r>
              <a:endParaRPr lang="ru-RU" dirty="0"/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0" y="3068960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4</a:t>
              </a:r>
              <a:r>
                <a:rPr lang="ru-RU" dirty="0" smtClean="0"/>
                <a:t>. Равенство, в котором неизвестный компонент заменён латинской буквой, называется:</a:t>
              </a:r>
              <a:endParaRPr lang="ru-RU" dirty="0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1187624" y="350100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</a:t>
              </a:r>
              <a:endParaRPr lang="ru-RU" dirty="0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1403648" y="3501008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1547664" y="3501008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пример</a:t>
              </a:r>
              <a:endParaRPr lang="ru-RU" dirty="0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4716016" y="350100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</a:t>
              </a:r>
              <a:endParaRPr lang="ru-RU" dirty="0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932040" y="3501008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076056" y="3501008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уравнение</a:t>
              </a:r>
              <a:endParaRPr lang="ru-RU" dirty="0"/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0" y="3933056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5. Фигура, имеющая три угла и три стороны, называется:</a:t>
              </a:r>
              <a:endParaRPr lang="ru-RU" dirty="0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1187624" y="43651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К</a:t>
              </a: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1403648" y="436510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1547664" y="4365104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треугольник</a:t>
              </a:r>
              <a:endParaRPr lang="ru-RU" dirty="0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716016" y="43651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Р</a:t>
              </a: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4932040" y="436510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076056" y="436510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mtClean="0"/>
                <a:t>трёхсторонник</a:t>
              </a:r>
              <a:endParaRPr lang="ru-RU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0" y="4797152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6</a:t>
              </a:r>
              <a:r>
                <a:rPr lang="ru-RU" dirty="0" smtClean="0"/>
                <a:t>. Сумма всех сторон многоугольника, называется:</a:t>
              </a:r>
              <a:endParaRPr lang="ru-RU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187624" y="52292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Б</a:t>
              </a:r>
              <a:endParaRPr lang="ru-RU" dirty="0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1403648" y="5229200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1547664" y="522920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площадь</a:t>
              </a:r>
              <a:endParaRPr lang="ru-RU" dirty="0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4716016" y="52292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А</a:t>
              </a:r>
              <a:endParaRPr lang="ru-RU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4932040" y="5229200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)</a:t>
              </a:r>
              <a:endParaRPr lang="ru-RU" dirty="0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5076056" y="522920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периметр</a:t>
              </a:r>
              <a:endParaRPr lang="ru-RU" dirty="0"/>
            </a:p>
          </p:txBody>
        </p:sp>
      </p:grp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1422" y="1397000"/>
          <a:ext cx="8984442" cy="1599952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{16D9F66E-5EB9-4882-86FB-DCBF35E3C3E4}</a:tableStyleId>
              </a:tblPr>
              <a:tblGrid>
                <a:gridCol w="1497407"/>
                <a:gridCol w="1497407"/>
                <a:gridCol w="1497407"/>
                <a:gridCol w="1497407"/>
                <a:gridCol w="1497407"/>
                <a:gridCol w="1497407"/>
              </a:tblGrid>
              <a:tr h="15999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tint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6016" y="8994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7635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6276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43651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016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73144E-7 L 0.43316 0.0261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88804E-7 L 0.27674 -0.0983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2.13509E-6 L -0.45277 0.1512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6681E-6 L 0.59913 -0.3534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257E-6 L -0.28246 -0.2308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125E-6 L 0.38438 -0.47698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" y="-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" presetClass="emph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4" calcmode="lin" valueType="num">
                                      <p:cBhvr override="childStyl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admin\Рабочий стол\доми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84" y="3359151"/>
            <a:ext cx="3240414" cy="3130240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доми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2529" y="2528885"/>
            <a:ext cx="2609655" cy="3068954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домик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97" y="2708908"/>
            <a:ext cx="2366427" cy="309055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свин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5821" y="728655"/>
            <a:ext cx="3976455" cy="6394139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свин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8598" y="908678"/>
            <a:ext cx="4047158" cy="5949322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свин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95760" y="548632"/>
            <a:ext cx="3756838" cy="6394139"/>
          </a:xfrm>
          <a:prstGeom prst="rect">
            <a:avLst/>
          </a:prstGeom>
          <a:noFill/>
        </p:spPr>
      </p:pic>
      <p:pic>
        <p:nvPicPr>
          <p:cNvPr id="1032" name="Picture 8" descr="C:\Documents and Settings\admin\Рабочий стол\название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11609" y="-171460"/>
            <a:ext cx="5800725" cy="177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540" y="908678"/>
            <a:ext cx="7740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Иллюстрации к презентации заимствованы:  </a:t>
            </a:r>
            <a:r>
              <a:rPr lang="en-US" dirty="0" smtClean="0"/>
              <a:t>http</a:t>
            </a:r>
            <a:r>
              <a:rPr lang="en-US" dirty="0" smtClean="0"/>
              <a:t>://images.yandex.ru/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253</Words>
  <Application>Microsoft Office PowerPoint</Application>
  <PresentationFormat>Экран (4:3)</PresentationFormat>
  <Paragraphs>96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 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alex</cp:lastModifiedBy>
  <cp:revision>34</cp:revision>
  <dcterms:created xsi:type="dcterms:W3CDTF">2011-03-12T17:39:11Z</dcterms:created>
  <dcterms:modified xsi:type="dcterms:W3CDTF">2011-04-15T19:12:09Z</dcterms:modified>
</cp:coreProperties>
</file>