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3447"/>
      </p:ext>
    </p:extLst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7510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66318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75773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47958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294165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57955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606727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61656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5896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712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9150"/>
      </p:ext>
    </p:extLst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90630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76911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43606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41701"/>
      </p:ext>
    </p:extLst>
  </p:cSld>
  <p:clrMapOvr>
    <a:masterClrMapping/>
  </p:clrMapOvr>
  <p:transition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07573"/>
      </p:ext>
    </p:extLst>
  </p:cSld>
  <p:clrMapOvr>
    <a:masterClrMapping/>
  </p:clrMapOvr>
  <p:transition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954761"/>
      </p:ext>
    </p:extLst>
  </p:cSld>
  <p:clrMapOvr>
    <a:masterClrMapping/>
  </p:clrMapOvr>
  <p:transition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45744"/>
      </p:ext>
    </p:extLst>
  </p:cSld>
  <p:clrMapOvr>
    <a:masterClrMapping/>
  </p:clrMapOvr>
  <p:transition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82426"/>
      </p:ext>
    </p:extLst>
  </p:cSld>
  <p:clrMapOvr>
    <a:masterClrMapping/>
  </p:clrMapOvr>
  <p:transition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247407"/>
      </p:ext>
    </p:extLst>
  </p:cSld>
  <p:clrMapOvr>
    <a:masterClrMapping/>
  </p:clrMapOvr>
  <p:transition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843478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98578"/>
      </p:ext>
    </p:extLst>
  </p:cSld>
  <p:clrMapOvr>
    <a:masterClrMapping/>
  </p:clrMapOvr>
  <p:transition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651610"/>
      </p:ext>
    </p:extLst>
  </p:cSld>
  <p:clrMapOvr>
    <a:masterClrMapping/>
  </p:clrMapOvr>
  <p:transition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65734"/>
      </p:ext>
    </p:extLst>
  </p:cSld>
  <p:clrMapOvr>
    <a:masterClrMapping/>
  </p:clrMapOvr>
  <p:transition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52197"/>
      </p:ext>
    </p:extLst>
  </p:cSld>
  <p:clrMapOvr>
    <a:masterClrMapping/>
  </p:clrMapOvr>
  <p:transition>
    <p:wedg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743449"/>
      </p:ext>
    </p:extLst>
  </p:cSld>
  <p:clrMapOvr>
    <a:masterClrMapping/>
  </p:clrMapOvr>
  <p:transition>
    <p:wedg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46202"/>
      </p:ext>
    </p:extLst>
  </p:cSld>
  <p:clrMapOvr>
    <a:masterClrMapping/>
  </p:clrMapOvr>
  <p:transition>
    <p:wedg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83007"/>
      </p:ext>
    </p:extLst>
  </p:cSld>
  <p:clrMapOvr>
    <a:masterClrMapping/>
  </p:clrMapOvr>
  <p:transition>
    <p:wedg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782350"/>
      </p:ext>
    </p:extLst>
  </p:cSld>
  <p:clrMapOvr>
    <a:masterClrMapping/>
  </p:clrMapOvr>
  <p:transition>
    <p:wedg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18365"/>
      </p:ext>
    </p:extLst>
  </p:cSld>
  <p:clrMapOvr>
    <a:masterClrMapping/>
  </p:clrMapOvr>
  <p:transition>
    <p:wedg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38634"/>
      </p:ext>
    </p:extLst>
  </p:cSld>
  <p:clrMapOvr>
    <a:masterClrMapping/>
  </p:clrMapOvr>
  <p:transition>
    <p:wedg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38745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75011"/>
      </p:ext>
    </p:extLst>
  </p:cSld>
  <p:clrMapOvr>
    <a:masterClrMapping/>
  </p:clrMapOvr>
  <p:transition>
    <p:wedg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49402"/>
      </p:ext>
    </p:extLst>
  </p:cSld>
  <p:clrMapOvr>
    <a:masterClrMapping/>
  </p:clrMapOvr>
  <p:transition>
    <p:wedg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33512"/>
      </p:ext>
    </p:extLst>
  </p:cSld>
  <p:clrMapOvr>
    <a:masterClrMapping/>
  </p:clrMapOvr>
  <p:transition>
    <p:wedg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20388"/>
      </p:ext>
    </p:extLst>
  </p:cSld>
  <p:clrMapOvr>
    <a:masterClrMapping/>
  </p:clrMapOvr>
  <p:transition>
    <p:wedg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85993"/>
      </p:ext>
    </p:extLst>
  </p:cSld>
  <p:clrMapOvr>
    <a:masterClrMapping/>
  </p:clrMapOvr>
  <p:transition>
    <p:wedg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13784"/>
      </p:ext>
    </p:extLst>
  </p:cSld>
  <p:clrMapOvr>
    <a:masterClrMapping/>
  </p:clrMapOvr>
  <p:transition>
    <p:wedg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E1922-4E37-4C42-998B-2D24D2BB3DFE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AC993-3EED-42F1-AA14-7489BA85A58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77162"/>
      </p:ext>
    </p:extLst>
  </p:cSld>
  <p:clrMapOvr>
    <a:masterClrMapping/>
  </p:clrMapOvr>
  <p:transition>
    <p:wedg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42FE-2B71-4422-ACE5-2F5C55C15848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BEB1-95E4-4B55-B2DA-350657682A6C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58439"/>
      </p:ext>
    </p:extLst>
  </p:cSld>
  <p:clrMapOvr>
    <a:masterClrMapping/>
  </p:clrMapOvr>
  <p:transition>
    <p:wedg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68DE-59BD-446E-9A43-BE4E3F53A3D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B4C7D-A03B-4CCB-94B5-497F19303DD6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950915"/>
      </p:ext>
    </p:extLst>
  </p:cSld>
  <p:clrMapOvr>
    <a:masterClrMapping/>
  </p:clrMapOvr>
  <p:transition>
    <p:wedg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73E3-8944-4CFC-91D0-F902E846E0D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2B7A-71E6-4B28-8BF2-3C6F12E6BAFA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4406"/>
      </p:ext>
    </p:extLst>
  </p:cSld>
  <p:clrMapOvr>
    <a:masterClrMapping/>
  </p:clrMapOvr>
  <p:transition>
    <p:wedg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67292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4648-8F84-468D-8FA8-DE2FD394498C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A4C7-905D-4937-AE77-84F3B43DDDE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47589"/>
      </p:ext>
    </p:extLst>
  </p:cSld>
  <p:clrMapOvr>
    <a:masterClrMapping/>
  </p:clrMapOvr>
  <p:transition>
    <p:wedg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75952"/>
      </p:ext>
    </p:extLst>
  </p:cSld>
  <p:clrMapOvr>
    <a:masterClrMapping/>
  </p:clrMapOvr>
  <p:transition>
    <p:wedg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966"/>
      </p:ext>
    </p:extLst>
  </p:cSld>
  <p:clrMapOvr>
    <a:masterClrMapping/>
  </p:clrMapOvr>
  <p:transition>
    <p:wedg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55939"/>
      </p:ext>
    </p:extLst>
  </p:cSld>
  <p:clrMapOvr>
    <a:masterClrMapping/>
  </p:clrMapOvr>
  <p:transition>
    <p:wedg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55350"/>
      </p:ext>
    </p:extLst>
  </p:cSld>
  <p:clrMapOvr>
    <a:masterClrMapping/>
  </p:clrMapOvr>
  <p:transition>
    <p:wedg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7A38D-930A-47E0-8D86-CFD2B707DD74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B110-2F78-47FD-BCD1-284A491EBD1E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22574"/>
      </p:ext>
    </p:extLst>
  </p:cSld>
  <p:clrMapOvr>
    <a:masterClrMapping/>
  </p:clrMapOvr>
  <p:transition>
    <p:wedg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D450-0FB0-4924-980E-2ABB06E52591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80E9B-8CA5-45F1-BA5D-038616EAECDD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6390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6CAC-9799-4D3C-8419-24706738EB7D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25FCD-945E-44B9-9FFB-C4662B9FB2E5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89668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DB1F2-A72B-4A7C-9E0F-81B8E1260F6A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958A6-DFCB-46DD-BE2E-C22D2670189F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61470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E6AD-48EA-449C-AD3C-F3C8FE436AF9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7C2-291B-4056-AE9B-015D96710C42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7833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2A5E-441A-4ED5-B649-BE3509FC9A8F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7A3BB-5516-4016-872D-460DC9B13011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50126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2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27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76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443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C39C3-7A58-4AD6-9B07-8DCDB1D26383}" type="datetimeFigureOut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01.05.2013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C695E6-C162-4991-AA18-82A90ABF37D3}" type="slidenum">
              <a:rPr lang="ru-RU">
                <a:solidFill>
                  <a:srgbClr val="4E5B6F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E5B6F">
                  <a:shade val="90000"/>
                </a:srgbClr>
              </a:solidFill>
            </a:endParaRPr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12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0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5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Прямоугольник 1"/>
          <p:cNvSpPr>
            <a:spLocks noChangeArrowheads="1"/>
          </p:cNvSpPr>
          <p:nvPr/>
        </p:nvSpPr>
        <p:spPr bwMode="auto">
          <a:xfrm>
            <a:off x="1143000" y="928688"/>
            <a:ext cx="6858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>
                <a:solidFill>
                  <a:srgbClr val="7030A0"/>
                </a:solidFill>
                <a:latin typeface="Monotype Corsiva" pitchFamily="66" charset="0"/>
              </a:rPr>
              <a:t>Диалог  Бабы  и  Деда. </a:t>
            </a:r>
          </a:p>
        </p:txBody>
      </p:sp>
      <p:pic>
        <p:nvPicPr>
          <p:cNvPr id="38915" name="Picture 2" descr="C:\Documents and Settings\Admin\Мои документы\мар 19 2010 (I)\фото\IMG_18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143125"/>
            <a:ext cx="3714750" cy="37861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8916" name="Picture 3" descr="C:\Documents and Settings\Admin\Мои документы\мар 19 2010 (I)\фото\IMG_18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143125"/>
            <a:ext cx="3786187" cy="37861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3175081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500063" y="928688"/>
            <a:ext cx="80724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7030A0"/>
                </a:solidFill>
                <a:latin typeface="Monotype Corsiva" pitchFamily="66" charset="0"/>
              </a:rPr>
              <a:t>Встреча  Колобка  с  другими  героями  сказки:  Зайцем,  Волком,  Медведем,  </a:t>
            </a:r>
          </a:p>
        </p:txBody>
      </p:sp>
      <p:pic>
        <p:nvPicPr>
          <p:cNvPr id="26627" name="Picture 3" descr="C:\Documents and Settings\Методист\Мои документы\фото\IMG_182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2643206" cy="285752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6628" name="Picture 2" descr="C:\Documents and Settings\Admin\Мои документы\мар 19 2010 (I)\фото\IMG_183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2786058"/>
            <a:ext cx="2714644" cy="285752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6629" name="Picture 2" descr="C:\Documents and Settings\Admin\Мои документы\мар 19 2010 (I)\фото\IMG_183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2786058"/>
            <a:ext cx="2643206" cy="285752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91990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мар 19 2010 (I)\фото\IMG_183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18" y="2285992"/>
            <a:ext cx="5429288" cy="40719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1000125"/>
            <a:ext cx="6929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>
                <a:solidFill>
                  <a:srgbClr val="7030A0"/>
                </a:solidFill>
                <a:latin typeface="Monotype Corsiva" pitchFamily="66" charset="0"/>
              </a:rPr>
              <a:t>          И  Лисой</a:t>
            </a:r>
            <a:endParaRPr lang="ru-RU" sz="5400">
              <a:solidFill>
                <a:prstClr val="black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5836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Documents and Settings\Admin\Мои документы\мар 19 2010 (I)\фото\IMG_18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785926"/>
            <a:ext cx="5143536" cy="46434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0" y="928688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dirty="0">
                <a:solidFill>
                  <a:srgbClr val="FEB80A"/>
                </a:solidFill>
                <a:latin typeface="Monotype Corsiva" pitchFamily="66" charset="0"/>
              </a:rPr>
              <a:t>Кульминация:  Лиса  уводит  Колобка  со  сцены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8111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Documents and Settings\Admin\Мои документы\мар 19 2010 (I)\фото\IMG_18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39738"/>
            <a:ext cx="4814888" cy="641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552860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Поток</vt:lpstr>
      <vt:lpstr>1_Поток</vt:lpstr>
      <vt:lpstr>2_Поток</vt:lpstr>
      <vt:lpstr>3_Поток</vt:lpstr>
      <vt:lpstr>4_Поток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Димон</dc:creator>
  <cp:lastModifiedBy>Димон</cp:lastModifiedBy>
  <cp:revision>1</cp:revision>
  <dcterms:created xsi:type="dcterms:W3CDTF">2013-05-01T15:31:30Z</dcterms:created>
  <dcterms:modified xsi:type="dcterms:W3CDTF">2013-05-01T15:33:31Z</dcterms:modified>
</cp:coreProperties>
</file>