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11"/>
  </p:notesMasterIdLst>
  <p:sldIdLst>
    <p:sldId id="258" r:id="rId6"/>
    <p:sldId id="259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61C6C-F73B-4E0C-AF78-A856662491A0}" type="datetimeFigureOut">
              <a:rPr lang="ru-RU" smtClean="0"/>
              <a:t>01.05.2013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37881-C265-4C18-8C99-A767CA350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887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CD800B6-3CAF-43C3-9A68-10BD5C6D4A30}" type="slidenum">
              <a:rPr lang="ru-RU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503832-4B29-4626-A722-F4942584540C}" type="slidenum">
              <a:rPr lang="ru-RU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E1922-4E37-4C42-998B-2D24D2BB3DFE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AC993-3EED-42F1-AA14-7489BA85A58A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635777"/>
      </p:ext>
    </p:extLst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7A38D-930A-47E0-8D86-CFD2B707DD74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5B110-2F78-47FD-BCD1-284A491EBD1E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051308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3D450-0FB0-4924-980E-2ABB06E52591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80E9B-8CA5-45F1-BA5D-038616EAECDD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681519"/>
      </p:ext>
    </p:extLst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E1922-4E37-4C42-998B-2D24D2BB3DFE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AC993-3EED-42F1-AA14-7489BA85A58A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307078"/>
      </p:ext>
    </p:extLst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42FE-2B71-4422-ACE5-2F5C55C15848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4BEB1-95E4-4B55-B2DA-350657682A6C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0591"/>
      </p:ext>
    </p:extLst>
  </p:cSld>
  <p:clrMapOvr>
    <a:masterClrMapping/>
  </p:clrMapOvr>
  <p:transition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A68DE-59BD-446E-9A43-BE4E3F53A3D9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B4C7D-A03B-4CCB-94B5-497F19303DD6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719538"/>
      </p:ext>
    </p:extLst>
  </p:cSld>
  <p:clrMapOvr>
    <a:masterClrMapping/>
  </p:clrMapOvr>
  <p:transition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F73E3-8944-4CFC-91D0-F902E846E0D3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B2B7A-71E6-4B28-8BF2-3C6F12E6BAFA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191442"/>
      </p:ext>
    </p:extLst>
  </p:cSld>
  <p:clrMapOvr>
    <a:masterClrMapping/>
  </p:clrMapOvr>
  <p:transition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34648-8F84-468D-8FA8-DE2FD394498C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DA4C7-905D-4937-AE77-84F3B43DDDE2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585268"/>
      </p:ext>
    </p:extLst>
  </p:cSld>
  <p:clrMapOvr>
    <a:masterClrMapping/>
  </p:clrMapOvr>
  <p:transition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76CAC-9799-4D3C-8419-24706738EB7D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25FCD-945E-44B9-9FFB-C4662B9FB2E5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062882"/>
      </p:ext>
    </p:extLst>
  </p:cSld>
  <p:clrMapOvr>
    <a:masterClrMapping/>
  </p:clrMapOvr>
  <p:transition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DB1F2-A72B-4A7C-9E0F-81B8E1260F6A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958A6-DFCB-46DD-BE2E-C22D2670189F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785499"/>
      </p:ext>
    </p:extLst>
  </p:cSld>
  <p:clrMapOvr>
    <a:masterClrMapping/>
  </p:clrMapOvr>
  <p:transition>
    <p:wedg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1E6AD-48EA-449C-AD3C-F3C8FE436AF9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D57C2-291B-4056-AE9B-015D96710C42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535651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42FE-2B71-4422-ACE5-2F5C55C15848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4BEB1-95E4-4B55-B2DA-350657682A6C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507310"/>
      </p:ext>
    </p:extLst>
  </p:cSld>
  <p:clrMapOvr>
    <a:masterClrMapping/>
  </p:clrMapOvr>
  <p:transition>
    <p:wedg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92A5E-441A-4ED5-B649-BE3509FC9A8F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7A3BB-5516-4016-872D-460DC9B13011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904836"/>
      </p:ext>
    </p:extLst>
  </p:cSld>
  <p:clrMapOvr>
    <a:masterClrMapping/>
  </p:clrMapOvr>
  <p:transition>
    <p:wedg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7A38D-930A-47E0-8D86-CFD2B707DD74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5B110-2F78-47FD-BCD1-284A491EBD1E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050686"/>
      </p:ext>
    </p:extLst>
  </p:cSld>
  <p:clrMapOvr>
    <a:masterClrMapping/>
  </p:clrMapOvr>
  <p:transition>
    <p:wedg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3D450-0FB0-4924-980E-2ABB06E52591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80E9B-8CA5-45F1-BA5D-038616EAECDD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822977"/>
      </p:ext>
    </p:extLst>
  </p:cSld>
  <p:clrMapOvr>
    <a:masterClrMapping/>
  </p:clrMapOvr>
  <p:transition>
    <p:wedg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E1922-4E37-4C42-998B-2D24D2BB3DFE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AC993-3EED-42F1-AA14-7489BA85A58A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995761"/>
      </p:ext>
    </p:extLst>
  </p:cSld>
  <p:clrMapOvr>
    <a:masterClrMapping/>
  </p:clrMapOvr>
  <p:transition>
    <p:wedg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42FE-2B71-4422-ACE5-2F5C55C15848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4BEB1-95E4-4B55-B2DA-350657682A6C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0651"/>
      </p:ext>
    </p:extLst>
  </p:cSld>
  <p:clrMapOvr>
    <a:masterClrMapping/>
  </p:clrMapOvr>
  <p:transition>
    <p:wedg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A68DE-59BD-446E-9A43-BE4E3F53A3D9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B4C7D-A03B-4CCB-94B5-497F19303DD6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406251"/>
      </p:ext>
    </p:extLst>
  </p:cSld>
  <p:clrMapOvr>
    <a:masterClrMapping/>
  </p:clrMapOvr>
  <p:transition>
    <p:wedg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F73E3-8944-4CFC-91D0-F902E846E0D3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B2B7A-71E6-4B28-8BF2-3C6F12E6BAFA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011702"/>
      </p:ext>
    </p:extLst>
  </p:cSld>
  <p:clrMapOvr>
    <a:masterClrMapping/>
  </p:clrMapOvr>
  <p:transition>
    <p:wedg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34648-8F84-468D-8FA8-DE2FD394498C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DA4C7-905D-4937-AE77-84F3B43DDDE2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531271"/>
      </p:ext>
    </p:extLst>
  </p:cSld>
  <p:clrMapOvr>
    <a:masterClrMapping/>
  </p:clrMapOvr>
  <p:transition>
    <p:wedg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76CAC-9799-4D3C-8419-24706738EB7D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25FCD-945E-44B9-9FFB-C4662B9FB2E5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896440"/>
      </p:ext>
    </p:extLst>
  </p:cSld>
  <p:clrMapOvr>
    <a:masterClrMapping/>
  </p:clrMapOvr>
  <p:transition>
    <p:wedg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DB1F2-A72B-4A7C-9E0F-81B8E1260F6A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958A6-DFCB-46DD-BE2E-C22D2670189F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504704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A68DE-59BD-446E-9A43-BE4E3F53A3D9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B4C7D-A03B-4CCB-94B5-497F19303DD6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05843"/>
      </p:ext>
    </p:extLst>
  </p:cSld>
  <p:clrMapOvr>
    <a:masterClrMapping/>
  </p:clrMapOvr>
  <p:transition>
    <p:wedg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1E6AD-48EA-449C-AD3C-F3C8FE436AF9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D57C2-291B-4056-AE9B-015D96710C42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779356"/>
      </p:ext>
    </p:extLst>
  </p:cSld>
  <p:clrMapOvr>
    <a:masterClrMapping/>
  </p:clrMapOvr>
  <p:transition>
    <p:wedg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92A5E-441A-4ED5-B649-BE3509FC9A8F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7A3BB-5516-4016-872D-460DC9B13011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428912"/>
      </p:ext>
    </p:extLst>
  </p:cSld>
  <p:clrMapOvr>
    <a:masterClrMapping/>
  </p:clrMapOvr>
  <p:transition>
    <p:wedg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7A38D-930A-47E0-8D86-CFD2B707DD74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5B110-2F78-47FD-BCD1-284A491EBD1E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720023"/>
      </p:ext>
    </p:extLst>
  </p:cSld>
  <p:clrMapOvr>
    <a:masterClrMapping/>
  </p:clrMapOvr>
  <p:transition>
    <p:wedg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3D450-0FB0-4924-980E-2ABB06E52591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80E9B-8CA5-45F1-BA5D-038616EAECDD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548767"/>
      </p:ext>
    </p:extLst>
  </p:cSld>
  <p:clrMapOvr>
    <a:masterClrMapping/>
  </p:clrMapOvr>
  <p:transition>
    <p:wedg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E1922-4E37-4C42-998B-2D24D2BB3DFE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AC993-3EED-42F1-AA14-7489BA85A58A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424513"/>
      </p:ext>
    </p:extLst>
  </p:cSld>
  <p:clrMapOvr>
    <a:masterClrMapping/>
  </p:clrMapOvr>
  <p:transition>
    <p:wedg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42FE-2B71-4422-ACE5-2F5C55C15848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4BEB1-95E4-4B55-B2DA-350657682A6C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790173"/>
      </p:ext>
    </p:extLst>
  </p:cSld>
  <p:clrMapOvr>
    <a:masterClrMapping/>
  </p:clrMapOvr>
  <p:transition>
    <p:wedg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A68DE-59BD-446E-9A43-BE4E3F53A3D9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B4C7D-A03B-4CCB-94B5-497F19303DD6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964450"/>
      </p:ext>
    </p:extLst>
  </p:cSld>
  <p:clrMapOvr>
    <a:masterClrMapping/>
  </p:clrMapOvr>
  <p:transition>
    <p:wedg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F73E3-8944-4CFC-91D0-F902E846E0D3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B2B7A-71E6-4B28-8BF2-3C6F12E6BAFA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540261"/>
      </p:ext>
    </p:extLst>
  </p:cSld>
  <p:clrMapOvr>
    <a:masterClrMapping/>
  </p:clrMapOvr>
  <p:transition>
    <p:wedg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34648-8F84-468D-8FA8-DE2FD394498C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DA4C7-905D-4937-AE77-84F3B43DDDE2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89602"/>
      </p:ext>
    </p:extLst>
  </p:cSld>
  <p:clrMapOvr>
    <a:masterClrMapping/>
  </p:clrMapOvr>
  <p:transition>
    <p:wedg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76CAC-9799-4D3C-8419-24706738EB7D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25FCD-945E-44B9-9FFB-C4662B9FB2E5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299980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F73E3-8944-4CFC-91D0-F902E846E0D3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B2B7A-71E6-4B28-8BF2-3C6F12E6BAFA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690239"/>
      </p:ext>
    </p:extLst>
  </p:cSld>
  <p:clrMapOvr>
    <a:masterClrMapping/>
  </p:clrMapOvr>
  <p:transition>
    <p:wedg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DB1F2-A72B-4A7C-9E0F-81B8E1260F6A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958A6-DFCB-46DD-BE2E-C22D2670189F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390971"/>
      </p:ext>
    </p:extLst>
  </p:cSld>
  <p:clrMapOvr>
    <a:masterClrMapping/>
  </p:clrMapOvr>
  <p:transition>
    <p:wedg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1E6AD-48EA-449C-AD3C-F3C8FE436AF9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D57C2-291B-4056-AE9B-015D96710C42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877721"/>
      </p:ext>
    </p:extLst>
  </p:cSld>
  <p:clrMapOvr>
    <a:masterClrMapping/>
  </p:clrMapOvr>
  <p:transition>
    <p:wedg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92A5E-441A-4ED5-B649-BE3509FC9A8F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7A3BB-5516-4016-872D-460DC9B13011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944019"/>
      </p:ext>
    </p:extLst>
  </p:cSld>
  <p:clrMapOvr>
    <a:masterClrMapping/>
  </p:clrMapOvr>
  <p:transition>
    <p:wedg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7A38D-930A-47E0-8D86-CFD2B707DD74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5B110-2F78-47FD-BCD1-284A491EBD1E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041711"/>
      </p:ext>
    </p:extLst>
  </p:cSld>
  <p:clrMapOvr>
    <a:masterClrMapping/>
  </p:clrMapOvr>
  <p:transition>
    <p:wedg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3D450-0FB0-4924-980E-2ABB06E52591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80E9B-8CA5-45F1-BA5D-038616EAECDD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01790"/>
      </p:ext>
    </p:extLst>
  </p:cSld>
  <p:clrMapOvr>
    <a:masterClrMapping/>
  </p:clrMapOvr>
  <p:transition>
    <p:wedg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E1922-4E37-4C42-998B-2D24D2BB3DFE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AC993-3EED-42F1-AA14-7489BA85A58A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922635"/>
      </p:ext>
    </p:extLst>
  </p:cSld>
  <p:clrMapOvr>
    <a:masterClrMapping/>
  </p:clrMapOvr>
  <p:transition>
    <p:wedg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42FE-2B71-4422-ACE5-2F5C55C15848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4BEB1-95E4-4B55-B2DA-350657682A6C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40941"/>
      </p:ext>
    </p:extLst>
  </p:cSld>
  <p:clrMapOvr>
    <a:masterClrMapping/>
  </p:clrMapOvr>
  <p:transition>
    <p:wedg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A68DE-59BD-446E-9A43-BE4E3F53A3D9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B4C7D-A03B-4CCB-94B5-497F19303DD6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525142"/>
      </p:ext>
    </p:extLst>
  </p:cSld>
  <p:clrMapOvr>
    <a:masterClrMapping/>
  </p:clrMapOvr>
  <p:transition>
    <p:wedg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F73E3-8944-4CFC-91D0-F902E846E0D3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B2B7A-71E6-4B28-8BF2-3C6F12E6BAFA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900923"/>
      </p:ext>
    </p:extLst>
  </p:cSld>
  <p:clrMapOvr>
    <a:masterClrMapping/>
  </p:clrMapOvr>
  <p:transition>
    <p:wedg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34648-8F84-468D-8FA8-DE2FD394498C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DA4C7-905D-4937-AE77-84F3B43DDDE2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550499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34648-8F84-468D-8FA8-DE2FD394498C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DA4C7-905D-4937-AE77-84F3B43DDDE2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76697"/>
      </p:ext>
    </p:extLst>
  </p:cSld>
  <p:clrMapOvr>
    <a:masterClrMapping/>
  </p:clrMapOvr>
  <p:transition>
    <p:wedg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76CAC-9799-4D3C-8419-24706738EB7D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25FCD-945E-44B9-9FFB-C4662B9FB2E5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43057"/>
      </p:ext>
    </p:extLst>
  </p:cSld>
  <p:clrMapOvr>
    <a:masterClrMapping/>
  </p:clrMapOvr>
  <p:transition>
    <p:wedg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DB1F2-A72B-4A7C-9E0F-81B8E1260F6A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958A6-DFCB-46DD-BE2E-C22D2670189F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168581"/>
      </p:ext>
    </p:extLst>
  </p:cSld>
  <p:clrMapOvr>
    <a:masterClrMapping/>
  </p:clrMapOvr>
  <p:transition>
    <p:wedg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1E6AD-48EA-449C-AD3C-F3C8FE436AF9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D57C2-291B-4056-AE9B-015D96710C42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038499"/>
      </p:ext>
    </p:extLst>
  </p:cSld>
  <p:clrMapOvr>
    <a:masterClrMapping/>
  </p:clrMapOvr>
  <p:transition>
    <p:wedg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92A5E-441A-4ED5-B649-BE3509FC9A8F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7A3BB-5516-4016-872D-460DC9B13011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479096"/>
      </p:ext>
    </p:extLst>
  </p:cSld>
  <p:clrMapOvr>
    <a:masterClrMapping/>
  </p:clrMapOvr>
  <p:transition>
    <p:wedg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7A38D-930A-47E0-8D86-CFD2B707DD74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5B110-2F78-47FD-BCD1-284A491EBD1E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155252"/>
      </p:ext>
    </p:extLst>
  </p:cSld>
  <p:clrMapOvr>
    <a:masterClrMapping/>
  </p:clrMapOvr>
  <p:transition>
    <p:wedg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3D450-0FB0-4924-980E-2ABB06E52591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80E9B-8CA5-45F1-BA5D-038616EAECDD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623201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76CAC-9799-4D3C-8419-24706738EB7D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25FCD-945E-44B9-9FFB-C4662B9FB2E5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82798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DB1F2-A72B-4A7C-9E0F-81B8E1260F6A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958A6-DFCB-46DD-BE2E-C22D2670189F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606933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1E6AD-48EA-449C-AD3C-F3C8FE436AF9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D57C2-291B-4056-AE9B-015D96710C42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385802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92A5E-441A-4ED5-B649-BE3509FC9A8F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7A3BB-5516-4016-872D-460DC9B13011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350991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5C39C3-7A58-4AD6-9B07-8DCDB1D26383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C695E6-C162-4991-AA18-82A90ABF37D3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901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5C39C3-7A58-4AD6-9B07-8DCDB1D26383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C695E6-C162-4991-AA18-82A90ABF37D3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338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5C39C3-7A58-4AD6-9B07-8DCDB1D26383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C695E6-C162-4991-AA18-82A90ABF37D3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238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5C39C3-7A58-4AD6-9B07-8DCDB1D26383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C695E6-C162-4991-AA18-82A90ABF37D3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5132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5C39C3-7A58-4AD6-9B07-8DCDB1D26383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C695E6-C162-4991-AA18-82A90ABF37D3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025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214554"/>
            <a:ext cx="8286808" cy="5929354"/>
          </a:xfrm>
          <a:ln>
            <a:miter lim="800000"/>
            <a:headEnd/>
            <a:tailEnd/>
          </a:ln>
          <a:extLst/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2400" dirty="0" smtClean="0">
                <a:solidFill>
                  <a:srgbClr val="FFC000"/>
                </a:solidFill>
                <a:latin typeface="+mn-lt"/>
              </a:rPr>
            </a:br>
            <a:r>
              <a:rPr lang="ru-RU" sz="24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2400" dirty="0" smtClean="0">
                <a:solidFill>
                  <a:srgbClr val="FFC000"/>
                </a:solidFill>
                <a:latin typeface="+mn-lt"/>
              </a:rPr>
            </a:br>
            <a:r>
              <a:rPr lang="ru-RU" sz="24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2400" dirty="0" smtClean="0">
                <a:solidFill>
                  <a:srgbClr val="FFC000"/>
                </a:solidFill>
                <a:latin typeface="+mn-lt"/>
              </a:rPr>
            </a:br>
            <a:r>
              <a:rPr lang="ru-RU" sz="24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2400" dirty="0" smtClean="0">
                <a:solidFill>
                  <a:srgbClr val="FFC000"/>
                </a:solidFill>
                <a:latin typeface="+mn-lt"/>
              </a:rPr>
            </a:br>
            <a:r>
              <a:rPr lang="ru-RU" sz="24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2400" dirty="0" smtClean="0">
                <a:solidFill>
                  <a:srgbClr val="FFC000"/>
                </a:solidFill>
                <a:latin typeface="+mn-lt"/>
              </a:rPr>
            </a:br>
            <a:r>
              <a:rPr lang="ru-RU" sz="24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2400" dirty="0" smtClean="0">
                <a:solidFill>
                  <a:srgbClr val="FFC000"/>
                </a:solidFill>
                <a:latin typeface="+mn-lt"/>
              </a:rPr>
            </a:br>
            <a:r>
              <a:rPr lang="ru-RU" sz="24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2400" dirty="0" smtClean="0">
                <a:solidFill>
                  <a:srgbClr val="FFC000"/>
                </a:solidFill>
                <a:latin typeface="+mn-lt"/>
              </a:rPr>
            </a:br>
            <a:r>
              <a:rPr lang="ru-RU" sz="24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2400" dirty="0" smtClean="0">
                <a:solidFill>
                  <a:srgbClr val="FFC000"/>
                </a:solidFill>
                <a:latin typeface="+mn-lt"/>
              </a:rPr>
            </a:br>
            <a:r>
              <a:rPr lang="ru-RU" sz="24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2400" dirty="0" smtClean="0">
                <a:solidFill>
                  <a:srgbClr val="FFC000"/>
                </a:solidFill>
                <a:latin typeface="+mn-lt"/>
              </a:rPr>
            </a:br>
            <a:r>
              <a:rPr lang="ru-RU" sz="24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2400" dirty="0" smtClean="0">
                <a:solidFill>
                  <a:srgbClr val="FFC000"/>
                </a:solidFill>
                <a:latin typeface="+mn-lt"/>
              </a:rPr>
            </a:br>
            <a:r>
              <a:rPr lang="ru-RU" sz="24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2400" dirty="0" smtClean="0">
                <a:solidFill>
                  <a:srgbClr val="FFC000"/>
                </a:solidFill>
                <a:latin typeface="+mn-lt"/>
              </a:rPr>
            </a:br>
            <a:r>
              <a:rPr lang="ru-RU" sz="22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2200" dirty="0" smtClean="0">
                <a:solidFill>
                  <a:srgbClr val="FFC000"/>
                </a:solidFill>
                <a:latin typeface="+mn-lt"/>
              </a:rPr>
            </a:br>
            <a:r>
              <a:rPr lang="ru-RU" sz="22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2200" dirty="0" smtClean="0">
                <a:solidFill>
                  <a:srgbClr val="FFC000"/>
                </a:solidFill>
                <a:latin typeface="+mn-lt"/>
              </a:rPr>
            </a:br>
            <a:r>
              <a:rPr lang="ru-RU" sz="22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2200" dirty="0" smtClean="0">
                <a:solidFill>
                  <a:srgbClr val="FFC000"/>
                </a:solidFill>
                <a:latin typeface="+mn-lt"/>
              </a:rPr>
            </a:br>
            <a:r>
              <a:rPr lang="ru-RU" sz="22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2200" dirty="0" smtClean="0">
                <a:solidFill>
                  <a:srgbClr val="FFC000"/>
                </a:solidFill>
                <a:latin typeface="+mn-lt"/>
              </a:rPr>
            </a:br>
            <a:r>
              <a:rPr lang="ru-RU" sz="22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2200" dirty="0" smtClean="0">
                <a:solidFill>
                  <a:srgbClr val="FFC000"/>
                </a:solidFill>
                <a:latin typeface="+mn-lt"/>
              </a:rPr>
            </a:br>
            <a:r>
              <a:rPr lang="ru-RU" sz="22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2200" dirty="0" smtClean="0">
                <a:solidFill>
                  <a:srgbClr val="FFC000"/>
                </a:solidFill>
                <a:latin typeface="+mn-lt"/>
              </a:rPr>
            </a:br>
            <a:r>
              <a:rPr lang="ru-RU" sz="22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2200" dirty="0" smtClean="0">
                <a:solidFill>
                  <a:srgbClr val="FFC000"/>
                </a:solidFill>
                <a:latin typeface="+mn-lt"/>
              </a:rPr>
            </a:br>
            <a:r>
              <a:rPr lang="ru-RU" sz="22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2200" dirty="0" smtClean="0">
                <a:solidFill>
                  <a:srgbClr val="FFC000"/>
                </a:solidFill>
                <a:latin typeface="+mn-lt"/>
              </a:rPr>
            </a:br>
            <a:r>
              <a:rPr lang="ru-RU" sz="22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2200" dirty="0" smtClean="0">
                <a:solidFill>
                  <a:srgbClr val="FFC000"/>
                </a:solidFill>
                <a:latin typeface="+mn-lt"/>
              </a:rPr>
            </a:br>
            <a:r>
              <a:rPr lang="ru-RU" sz="22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2200" dirty="0" smtClean="0">
                <a:solidFill>
                  <a:srgbClr val="FFC000"/>
                </a:solidFill>
                <a:latin typeface="+mn-lt"/>
              </a:rPr>
            </a:br>
            <a:r>
              <a:rPr lang="ru-RU" sz="22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2200" dirty="0" smtClean="0">
                <a:solidFill>
                  <a:srgbClr val="FFC000"/>
                </a:solidFill>
                <a:latin typeface="+mn-lt"/>
              </a:rPr>
            </a:br>
            <a:r>
              <a:rPr lang="ru-RU" sz="22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2200" dirty="0" smtClean="0">
                <a:solidFill>
                  <a:srgbClr val="FFC000"/>
                </a:solidFill>
                <a:latin typeface="+mn-lt"/>
              </a:rPr>
            </a:br>
            <a:r>
              <a:rPr lang="ru-RU" sz="22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2200" dirty="0" smtClean="0">
                <a:solidFill>
                  <a:srgbClr val="FFC000"/>
                </a:solidFill>
                <a:latin typeface="+mn-lt"/>
              </a:rPr>
            </a:br>
            <a:r>
              <a:rPr lang="ru-RU" sz="22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2200" dirty="0" smtClean="0">
                <a:solidFill>
                  <a:srgbClr val="FFC000"/>
                </a:solidFill>
                <a:latin typeface="+mn-lt"/>
              </a:rPr>
            </a:br>
            <a:r>
              <a:rPr lang="ru-RU" sz="22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2200" dirty="0" smtClean="0">
                <a:solidFill>
                  <a:srgbClr val="FFC000"/>
                </a:solidFill>
                <a:latin typeface="+mn-lt"/>
              </a:rPr>
            </a:br>
            <a:r>
              <a:rPr lang="ru-RU" sz="22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2200" dirty="0" smtClean="0">
                <a:solidFill>
                  <a:srgbClr val="FFC000"/>
                </a:solidFill>
                <a:latin typeface="+mn-lt"/>
              </a:rPr>
            </a:br>
            <a:r>
              <a:rPr lang="ru-RU" sz="22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2200" dirty="0" smtClean="0">
                <a:solidFill>
                  <a:srgbClr val="FFC000"/>
                </a:solidFill>
                <a:latin typeface="+mn-lt"/>
              </a:rPr>
            </a:br>
            <a:r>
              <a:rPr lang="ru-RU" sz="22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2200" dirty="0" smtClean="0">
                <a:solidFill>
                  <a:srgbClr val="FFC000"/>
                </a:solidFill>
                <a:latin typeface="+mn-lt"/>
              </a:rPr>
            </a:br>
            <a:r>
              <a:rPr lang="ru-RU" sz="22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2200" dirty="0" smtClean="0">
                <a:solidFill>
                  <a:srgbClr val="FFC000"/>
                </a:solidFill>
                <a:latin typeface="+mn-lt"/>
              </a:rPr>
            </a:br>
            <a:r>
              <a:rPr lang="ru-RU" sz="2200" dirty="0" smtClean="0">
                <a:solidFill>
                  <a:srgbClr val="FFC000"/>
                </a:solidFill>
                <a:latin typeface="+mn-lt"/>
              </a:rPr>
              <a:t>РАЙОННЫЕ  ПЕДАГОГИЧЕСКИЕ  ЧТЕНИЯ</a:t>
            </a:r>
            <a:br>
              <a:rPr lang="ru-RU" sz="2200" dirty="0" smtClean="0">
                <a:solidFill>
                  <a:srgbClr val="FFC000"/>
                </a:solidFill>
                <a:latin typeface="+mn-lt"/>
              </a:rPr>
            </a:br>
            <a:r>
              <a:rPr lang="ru-RU" sz="2700" dirty="0" smtClean="0">
                <a:solidFill>
                  <a:srgbClr val="FFC000"/>
                </a:solidFill>
                <a:latin typeface="+mn-lt"/>
              </a:rPr>
              <a:t>«Профессиональное  развитие  педагогов»</a:t>
            </a:r>
            <a:r>
              <a:rPr lang="ru-RU" sz="22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2200" dirty="0" smtClean="0">
                <a:solidFill>
                  <a:srgbClr val="FFC000"/>
                </a:solidFill>
                <a:latin typeface="+mn-lt"/>
              </a:rPr>
            </a:br>
            <a:r>
              <a:rPr lang="ru-RU" sz="2200" dirty="0" smtClean="0">
                <a:latin typeface="+mn-lt"/>
              </a:rPr>
              <a:t/>
            </a:r>
            <a:br>
              <a:rPr lang="ru-RU" sz="2200" dirty="0" smtClean="0">
                <a:latin typeface="+mn-lt"/>
              </a:rPr>
            </a:br>
            <a:r>
              <a:rPr lang="ru-RU" sz="2200" dirty="0" smtClean="0">
                <a:latin typeface="+mn-lt"/>
              </a:rPr>
              <a:t>КОНКУРС  </a:t>
            </a:r>
            <a:r>
              <a:rPr lang="ru-RU" sz="2700" dirty="0" smtClean="0">
                <a:latin typeface="+mn-lt"/>
              </a:rPr>
              <a:t>«Урок (занятие) года»</a:t>
            </a:r>
            <a:br>
              <a:rPr lang="ru-RU" sz="2700" dirty="0" smtClean="0">
                <a:latin typeface="+mn-lt"/>
              </a:rPr>
            </a:br>
            <a:r>
              <a:rPr lang="ru-RU" sz="2200" dirty="0" smtClean="0">
                <a:latin typeface="+mn-lt"/>
              </a:rPr>
              <a:t/>
            </a:r>
            <a:br>
              <a:rPr lang="ru-RU" sz="2200" dirty="0" smtClean="0">
                <a:latin typeface="+mn-lt"/>
              </a:rPr>
            </a:br>
            <a:r>
              <a:rPr lang="ru-RU" sz="2700" dirty="0" smtClean="0">
                <a:solidFill>
                  <a:srgbClr val="00B050"/>
                </a:solidFill>
                <a:latin typeface="+mn-lt"/>
              </a:rPr>
              <a:t>тема  занятия:</a:t>
            </a:r>
            <a:r>
              <a:rPr lang="ru-RU" sz="2200" dirty="0" smtClean="0">
                <a:latin typeface="+mn-lt"/>
              </a:rPr>
              <a:t/>
            </a:r>
            <a:br>
              <a:rPr lang="ru-RU" sz="2200" dirty="0" smtClean="0">
                <a:latin typeface="+mn-lt"/>
              </a:rPr>
            </a:br>
            <a:r>
              <a:rPr lang="ru-RU" sz="2200" dirty="0" smtClean="0"/>
              <a:t>сказка-драматизация  с  авторскими  элементами  «Колобок»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700" dirty="0" smtClean="0">
                <a:solidFill>
                  <a:srgbClr val="00B050"/>
                </a:solidFill>
              </a:rPr>
              <a:t>тема  выступления: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100" dirty="0" smtClean="0"/>
              <a:t>«Формирование  опыта  социальных  навыков  поведения  детей  младшего  дошкольного  возраста в театрализованной деятельности»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700" dirty="0" smtClean="0">
                <a:solidFill>
                  <a:srgbClr val="00B050"/>
                </a:solidFill>
              </a:rPr>
              <a:t>выступающий: </a:t>
            </a:r>
            <a:r>
              <a:rPr lang="ru-RU" sz="3100" dirty="0" smtClean="0"/>
              <a:t>Липина Ольга Анатольевна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3100" dirty="0" smtClean="0"/>
              <a:t>воспитатель 1 квалификационной категории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 </a:t>
            </a:r>
            <a:endParaRPr lang="ru-R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911993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0" y="714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 smtClean="0">
                <a:solidFill>
                  <a:srgbClr val="002060"/>
                </a:solidFill>
                <a:latin typeface="Monotype Corsiva" pitchFamily="66" charset="0"/>
              </a:rPr>
              <a:t>  </a:t>
            </a:r>
            <a:r>
              <a:rPr lang="ru-RU" sz="5400" b="1" dirty="0" smtClean="0">
                <a:solidFill>
                  <a:schemeClr val="accent3"/>
                </a:solidFill>
                <a:latin typeface="Monotype Corsiva" pitchFamily="66" charset="0"/>
              </a:rPr>
              <a:t>В</a:t>
            </a:r>
            <a:r>
              <a:rPr lang="en-US" sz="5400" b="1" dirty="0" err="1" smtClean="0">
                <a:solidFill>
                  <a:schemeClr val="accent3"/>
                </a:solidFill>
                <a:latin typeface="Monotype Corsiva" pitchFamily="66" charset="0"/>
              </a:rPr>
              <a:t>иды</a:t>
            </a:r>
            <a:r>
              <a:rPr lang="en-US" sz="5400" b="1" dirty="0" smtClean="0">
                <a:solidFill>
                  <a:schemeClr val="accent3"/>
                </a:solidFill>
                <a:latin typeface="Monotype Corsiva" pitchFamily="66" charset="0"/>
              </a:rPr>
              <a:t>  </a:t>
            </a:r>
            <a:r>
              <a:rPr lang="en-US" sz="5400" b="1" dirty="0" err="1" smtClean="0">
                <a:solidFill>
                  <a:schemeClr val="accent3"/>
                </a:solidFill>
                <a:latin typeface="Monotype Corsiva" pitchFamily="66" charset="0"/>
              </a:rPr>
              <a:t>театров</a:t>
            </a:r>
            <a:r>
              <a:rPr lang="en-US" sz="5400" b="1" dirty="0" smtClean="0">
                <a:solidFill>
                  <a:schemeClr val="accent3"/>
                </a:solidFill>
                <a:latin typeface="Monotype Corsiva" pitchFamily="66" charset="0"/>
              </a:rPr>
              <a:t>:</a:t>
            </a:r>
            <a:endParaRPr lang="ru-RU" sz="5400" b="1" dirty="0" smtClean="0">
              <a:solidFill>
                <a:schemeClr val="accent3"/>
              </a:solidFill>
              <a:latin typeface="Monotype Corsiva" pitchFamily="66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4389438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7030A0"/>
                </a:solidFill>
              </a:rPr>
              <a:t>настольный  картонный театр</a:t>
            </a:r>
            <a:endParaRPr lang="ru-RU" sz="4000" smtClean="0">
              <a:solidFill>
                <a:srgbClr val="7030A0"/>
              </a:solidFill>
            </a:endParaRPr>
          </a:p>
          <a:p>
            <a:pPr eaLnBrk="1" hangingPunct="1"/>
            <a:r>
              <a:rPr lang="en-US" sz="4000" smtClean="0">
                <a:solidFill>
                  <a:srgbClr val="7030A0"/>
                </a:solidFill>
              </a:rPr>
              <a:t>театр  пяти  пальцев</a:t>
            </a:r>
            <a:endParaRPr lang="ru-RU" sz="4000" smtClean="0">
              <a:solidFill>
                <a:srgbClr val="7030A0"/>
              </a:solidFill>
            </a:endParaRPr>
          </a:p>
          <a:p>
            <a:pPr eaLnBrk="1" hangingPunct="1"/>
            <a:r>
              <a:rPr lang="en-US" sz="4000" smtClean="0">
                <a:solidFill>
                  <a:srgbClr val="7030A0"/>
                </a:solidFill>
              </a:rPr>
              <a:t>театр  мягкой  игрушки</a:t>
            </a:r>
            <a:endParaRPr lang="ru-RU" sz="4000" smtClean="0">
              <a:solidFill>
                <a:srgbClr val="7030A0"/>
              </a:solidFill>
            </a:endParaRPr>
          </a:p>
          <a:p>
            <a:pPr eaLnBrk="1" hangingPunct="1"/>
            <a:r>
              <a:rPr lang="en-US" sz="4000" smtClean="0">
                <a:solidFill>
                  <a:srgbClr val="7030A0"/>
                </a:solidFill>
              </a:rPr>
              <a:t>театр  кеглевый,  варежковый</a:t>
            </a:r>
            <a:endParaRPr lang="ru-RU" sz="4000" smtClean="0">
              <a:solidFill>
                <a:srgbClr val="7030A0"/>
              </a:solidFill>
            </a:endParaRPr>
          </a:p>
          <a:p>
            <a:pPr eaLnBrk="1" hangingPunct="1"/>
            <a:r>
              <a:rPr lang="en-US" sz="4000" smtClean="0">
                <a:solidFill>
                  <a:srgbClr val="7030A0"/>
                </a:solidFill>
              </a:rPr>
              <a:t>сценические  постановки</a:t>
            </a:r>
            <a:endParaRPr lang="ru-RU" sz="4000" smtClean="0">
              <a:solidFill>
                <a:srgbClr val="7030A0"/>
              </a:solidFill>
            </a:endParaRPr>
          </a:p>
        </p:txBody>
      </p:sp>
      <p:sp>
        <p:nvSpPr>
          <p:cNvPr id="4100" name="Rectangle 1"/>
          <p:cNvSpPr>
            <a:spLocks noChangeArrowheads="1"/>
          </p:cNvSpPr>
          <p:nvPr/>
        </p:nvSpPr>
        <p:spPr bwMode="auto">
          <a:xfrm>
            <a:off x="0" y="0"/>
            <a:ext cx="2651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7171" name="Picture 3" descr="C:\Program Files\Microsoft Office\MEDIA\CAGCAT10\j0216516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4714875"/>
            <a:ext cx="1928812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10747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Мои документы\мар 19 2010 (I)\фото\IMG_17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175" y="2914650"/>
            <a:ext cx="2614613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2" descr="C:\Documents and Settings\Admin\Мои документы\мар 19 2010 (I)\фото\IMG_178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25538"/>
            <a:ext cx="20161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2" descr="C:\Documents and Settings\Admin\Мои документы\мар 19 2010 (I)\фото\IMG_180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985838"/>
            <a:ext cx="2322513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2" descr="C:\Documents and Settings\Admin\Мои документы\мар 19 2010 (I)\фото\IMG_180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751263"/>
            <a:ext cx="2592388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2" descr="C:\Documents and Settings\Admin\Мои документы\мар 19 2010 (I)\фото\IMG_181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788" y="965200"/>
            <a:ext cx="2749550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2" descr="C:\Documents and Settings\Admin\Мои документы\мар 19 2010 (I)\фото\IMG_1819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313" y="3489325"/>
            <a:ext cx="2687637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253541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50" y="571500"/>
            <a:ext cx="8572500" cy="606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492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srgbClr val="FEB80A"/>
                </a:solidFill>
                <a:latin typeface="Monotype Corsiva" pitchFamily="66" charset="0"/>
                <a:cs typeface="Times New Roman" pitchFamily="18" charset="0"/>
              </a:rPr>
              <a:t>Программное   содержание:</a:t>
            </a:r>
            <a:endParaRPr lang="ru-RU" sz="2800" b="1" dirty="0">
              <a:solidFill>
                <a:srgbClr val="FEB80A"/>
              </a:solidFill>
              <a:latin typeface="Monotype Corsiva" pitchFamily="66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Закрепить знания  детей  о  диких  животных,  и   их  внешнем  виде,        повадках</a:t>
            </a:r>
            <a:endParaRPr lang="ru-RU" sz="2000" dirty="0">
              <a:solidFill>
                <a:srgbClr val="7030A0"/>
              </a:solidFill>
              <a:latin typeface="Arial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Развивать  навыки  диалогической и  монологической  речи</a:t>
            </a:r>
            <a:endParaRPr lang="ru-RU" sz="2000" dirty="0">
              <a:solidFill>
                <a:srgbClr val="7030A0"/>
              </a:solidFill>
              <a:latin typeface="Arial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 сочетать  речь  и  движения</a:t>
            </a:r>
            <a:endParaRPr lang="ru-RU" sz="2000" dirty="0">
              <a:solidFill>
                <a:srgbClr val="7030A0"/>
              </a:solidFill>
              <a:latin typeface="Arial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Учить  находить  средства  передачи  образа  в  движениях,  мимике,  жестах,  интонациях</a:t>
            </a:r>
            <a:endParaRPr lang="ru-RU" sz="2000" dirty="0">
              <a:solidFill>
                <a:srgbClr val="7030A0"/>
              </a:solidFill>
              <a:latin typeface="Arial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Развивать  умение  последовательно  и  выразительно  рассказывать  сказку</a:t>
            </a:r>
            <a:endParaRPr lang="ru-RU" sz="2000" dirty="0">
              <a:solidFill>
                <a:srgbClr val="7030A0"/>
              </a:solidFill>
              <a:latin typeface="Arial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Воспитывать  дружбу,  товарищество,  умение  действовать  согласованно</a:t>
            </a:r>
            <a:endParaRPr lang="ru-RU" sz="2000" dirty="0">
              <a:solidFill>
                <a:srgbClr val="7030A0"/>
              </a:solidFill>
              <a:latin typeface="Arial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Приобщать  к  словесному  народному  творчеству</a:t>
            </a:r>
            <a:endParaRPr lang="ru-RU" sz="2000" dirty="0">
              <a:solidFill>
                <a:srgbClr val="7030A0"/>
              </a:solidFill>
              <a:latin typeface="Arial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0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440082"/>
      </p:ext>
    </p:extLst>
  </p:cSld>
  <p:clrMapOvr>
    <a:masterClrMapping/>
  </p:clrMapOvr>
  <p:transition spd="slow" advClick="0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 rot="10800000" flipV="1">
            <a:off x="500063" y="700088"/>
            <a:ext cx="814387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800" b="1" dirty="0">
                <a:solidFill>
                  <a:srgbClr val="FEB80A"/>
                </a:solidFill>
                <a:latin typeface="Monotype Corsiva" pitchFamily="66" charset="0"/>
                <a:cs typeface="Times New Roman" pitchFamily="18" charset="0"/>
              </a:rPr>
              <a:t>1  Э Т А П  :</a:t>
            </a:r>
            <a:endParaRPr lang="ru-RU" sz="4800" b="1" dirty="0">
              <a:solidFill>
                <a:srgbClr val="FEB80A"/>
              </a:solidFill>
              <a:latin typeface="Monotype Corsiva" pitchFamily="66" charset="0"/>
            </a:endParaRP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 занятиях  по  ознакомлению  с  окружающим,  в  свободное  от занятий  время,  знакомила  детей с  дикими  животными,  с  особенностями  их  внешнего  вида,  давала  представление  об  их  образе  жизни,  повадках.</a:t>
            </a:r>
            <a:endParaRPr lang="ru-RU" sz="4000" dirty="0">
              <a:solidFill>
                <a:srgbClr val="7030A0"/>
              </a:solidFill>
              <a:latin typeface="Arial" charset="0"/>
            </a:endParaRP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32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62015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122</Words>
  <Application>Microsoft Office PowerPoint</Application>
  <PresentationFormat>Экран (4:3)</PresentationFormat>
  <Paragraphs>25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Поток</vt:lpstr>
      <vt:lpstr>1_Поток</vt:lpstr>
      <vt:lpstr>2_Поток</vt:lpstr>
      <vt:lpstr>3_Поток</vt:lpstr>
      <vt:lpstr>4_Поток</vt:lpstr>
      <vt:lpstr>                              РАЙОННЫЕ  ПЕДАГОГИЧЕСКИЕ  ЧТЕНИЯ «Профессиональное  развитие  педагогов»  КОНКУРС  «Урок (занятие) года»  тема  занятия: сказка-драматизация  с  авторскими  элементами  «Колобок»  тема  выступления: «Формирование  опыта  социальных  навыков  поведения  детей  младшего  дошкольного  возраста в театрализованной деятельности» выступающий: Липина Ольга Анатольевна воспитатель 1 квалификационной категории        </vt:lpstr>
      <vt:lpstr>  Виды  театров: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РАЙОННЫЕ  ПЕДАГОГИЧЕСКИЕ  ЧТЕНИЯ «Профессиональное  развитие  педагогов»  КОНКУРС  «Урок (занятие) года»  тема  занятия: сказка-драматизация  с  авторскими  элементами  «Колобок»  тема  выступления: «Формирование  опыта  социальных  навыков  поведения  детей  младшего  дошкольного  возраста в театрализованной деятельности» выступающий: Липина Ольга Анатольевна воспитатель 1 квалификационной категории        </dc:title>
  <dc:creator>Димон</dc:creator>
  <cp:lastModifiedBy>Димон</cp:lastModifiedBy>
  <cp:revision>2</cp:revision>
  <dcterms:created xsi:type="dcterms:W3CDTF">2013-05-01T15:15:13Z</dcterms:created>
  <dcterms:modified xsi:type="dcterms:W3CDTF">2013-05-01T15:20:26Z</dcterms:modified>
</cp:coreProperties>
</file>