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инклюзивной группы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2"/>
                <c:pt idx="0">
                  <c:v>обычно развивающиеся дети</c:v>
                </c:pt>
                <c:pt idx="1">
                  <c:v>дети с особенностями развития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289134981122"/>
          <c:y val="3.7602815572500399E-2"/>
          <c:w val="0.5474599632265218"/>
          <c:h val="0.9623971844274995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воспитатель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72905525846704E-2"/>
                  <c:y val="-1.4362020592098131E-1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dirty="0"/>
                      <a:t>дефектолог</a:t>
                    </a:r>
                  </a:p>
                </c:rich>
              </c:tx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воспитатель</c:v>
                </c:pt>
                <c:pt idx="1">
                  <c:v>родитель</c:v>
                </c:pt>
                <c:pt idx="2">
                  <c:v>логопед</c:v>
                </c:pt>
                <c:pt idx="3">
                  <c:v>психолог</c:v>
                </c:pt>
                <c:pt idx="4">
                  <c:v>дефектолог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3.2</c:v>
                </c:pt>
                <c:pt idx="1">
                  <c:v>3.2</c:v>
                </c:pt>
                <c:pt idx="2">
                  <c:v>3.2</c:v>
                </c:pt>
                <c:pt idx="3">
                  <c:v>3.2</c:v>
                </c:pt>
                <c:pt idx="4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16C357-C871-46E0-961D-CB12BB436DC0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ED2E12-C34F-41D0-8C1A-884232708A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76673"/>
            <a:ext cx="7117180" cy="43007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Сопровождение детей с ограниченными возможностями в здоровье в инклюзивных группах.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733256"/>
            <a:ext cx="25922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Сафронова М.Е.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114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792088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Принципы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сопровождения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инклюзивного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процесса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инклюзии заключается в том, что система обучения и воспитания подстраивается под ребёнка, а не ребёнок под систему.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899592" y="1268760"/>
            <a:ext cx="7416824" cy="3672408"/>
          </a:xfrm>
          <a:prstGeom prst="snip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Индивидуальный подход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дифференцированность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Самостоятельная активность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Понимания инвалидности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Взаимодействие в команде специалистов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сопровождения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Активное включение всех участников образовательного процесса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5266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Структура инклюзивной группы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6954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462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Виды инклюзии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 lnSpcReduction="10000"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Точечная инклюзия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Частичная инклюзия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Полная инклюзия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2420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Команда специалистов работающих в инклюзивной группе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758653"/>
              </p:ext>
            </p:extLst>
          </p:nvPr>
        </p:nvGraphicFramePr>
        <p:xfrm>
          <a:off x="1043608" y="1844824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006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работы инклюзивной группы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807361"/>
            <a:ext cx="7595005" cy="4051437"/>
          </a:xfrm>
        </p:spPr>
        <p:txBody>
          <a:bodyPr anchor="t">
            <a:normAutofit/>
          </a:bodyPr>
          <a:lstStyle/>
          <a:p>
            <a:r>
              <a:rPr lang="ru-RU" sz="2400" b="1" dirty="0" smtClean="0"/>
              <a:t>Осуществление развивающей деятельности</a:t>
            </a:r>
          </a:p>
          <a:p>
            <a:r>
              <a:rPr lang="ru-RU" sz="2400" b="1" dirty="0" smtClean="0"/>
              <a:t>Социализация</a:t>
            </a:r>
          </a:p>
          <a:p>
            <a:r>
              <a:rPr lang="ru-RU" sz="2400" b="1" dirty="0" smtClean="0"/>
              <a:t>Реализация коррекционной деятельности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8" y="3933056"/>
            <a:ext cx="4104456" cy="25202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58861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педагогического коллектива в инклюзивной группе: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Диагностика индивидуальных особенностей развития каждого ребёнка</a:t>
            </a:r>
          </a:p>
          <a:p>
            <a:r>
              <a:rPr lang="ru-RU" b="1" dirty="0" smtClean="0"/>
              <a:t>Составление индивидуального образовательного маршрута и индивидуальной образовательной программы</a:t>
            </a:r>
          </a:p>
          <a:p>
            <a:r>
              <a:rPr lang="ru-RU" b="1" dirty="0" smtClean="0"/>
              <a:t>Планирование образовательного процесса с учётом индивидуальных образовательных потребностей детей группы</a:t>
            </a:r>
          </a:p>
          <a:p>
            <a:r>
              <a:rPr lang="ru-RU" b="1" dirty="0" smtClean="0"/>
              <a:t>Организация совместной жизнедеятельности детей в условиях инклюзивной группы</a:t>
            </a:r>
          </a:p>
          <a:p>
            <a:r>
              <a:rPr lang="ru-RU" b="1" dirty="0" smtClean="0"/>
              <a:t>Мониторинг инклюзивного образовательного процесса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6091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936105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2">
                    <a:lumMod val="25000"/>
                  </a:schemeClr>
                </a:solidFill>
              </a:rPr>
              <a:t>Учет критериев для инклюзии детей с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ОВЗ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/>
              <a:t>На примере детей с расстройством аутистического спектра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5112" cy="4896544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Способствующие критерии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Сформированность</a:t>
            </a:r>
            <a:r>
              <a:rPr lang="ru-RU" dirty="0"/>
              <a:t> социально-бытовых навыков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Наличие </a:t>
            </a:r>
            <a:r>
              <a:rPr lang="ru-RU" dirty="0"/>
              <a:t>элементарных коммуникативных навыков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Сформированность</a:t>
            </a:r>
            <a:r>
              <a:rPr lang="ru-RU" dirty="0"/>
              <a:t> адаптивного, произвольного поведения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Препятствующие критерии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Несфорированность</a:t>
            </a:r>
            <a:r>
              <a:rPr lang="ru-RU" dirty="0"/>
              <a:t> элементарных навыков </a:t>
            </a:r>
            <a:endParaRPr lang="ru-RU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самообслуживания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Выраженная низкая познавательная активность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Несформированность</a:t>
            </a:r>
            <a:r>
              <a:rPr lang="ru-RU" dirty="0"/>
              <a:t> элементарных </a:t>
            </a:r>
            <a:r>
              <a:rPr lang="ru-RU" dirty="0" smtClean="0"/>
              <a:t>навыков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взаимодействия</a:t>
            </a:r>
          </a:p>
          <a:p>
            <a:pPr>
              <a:lnSpc>
                <a:spcPct val="80000"/>
              </a:lnSpc>
              <a:defRPr/>
            </a:pPr>
            <a:r>
              <a:rPr lang="ru-RU" dirty="0"/>
              <a:t>Наличие частых аффективных поведенческих реакций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911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3037372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549</TotalTime>
  <Words>184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Сопровождение детей с ограниченными возможностями в здоровье в инклюзивных группах.</vt:lpstr>
      <vt:lpstr>  Принципы сопровождения инклюзивного  процесса</vt:lpstr>
      <vt:lpstr>Структура инклюзивной группы</vt:lpstr>
      <vt:lpstr>Виды инклюзии</vt:lpstr>
      <vt:lpstr>Команда специалистов работающих в инклюзивной группе</vt:lpstr>
      <vt:lpstr>Содержание работы инклюзивной группы</vt:lpstr>
      <vt:lpstr>Основные направления работы педагогического коллектива в инклюзивной группе:</vt:lpstr>
      <vt:lpstr>Учет критериев для инклюзии детей с ОВЗ  На примере детей с расстройством аутистического спектра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Хозяйка</dc:creator>
  <cp:lastModifiedBy>Хозяйка</cp:lastModifiedBy>
  <cp:revision>24</cp:revision>
  <dcterms:created xsi:type="dcterms:W3CDTF">2013-01-22T06:53:46Z</dcterms:created>
  <dcterms:modified xsi:type="dcterms:W3CDTF">2013-04-29T14:03:11Z</dcterms:modified>
</cp:coreProperties>
</file>