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6" r:id="rId3"/>
    <p:sldId id="257" r:id="rId4"/>
    <p:sldId id="258" r:id="rId5"/>
    <p:sldId id="262" r:id="rId6"/>
    <p:sldId id="263" r:id="rId7"/>
    <p:sldId id="264" r:id="rId8"/>
    <p:sldId id="265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76" autoAdjust="0"/>
    <p:restoredTop sz="94660"/>
  </p:normalViewPr>
  <p:slideViewPr>
    <p:cSldViewPr>
      <p:cViewPr>
        <p:scale>
          <a:sx n="66" d="100"/>
          <a:sy n="66" d="100"/>
        </p:scale>
        <p:origin x="-61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МБДОУ «Детский сад»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«Мастерок»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Музыкальный руководитель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к.к.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Бекасова А.Ю.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229600" cy="5334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«Роль современных музыкальных технологий в музыкально – эстетическом развитии детей дошкольного возраста»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Задачи эстетического воспитания: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0916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Развитие эстетической восприимчивости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Формирование элементов эстетического сознания детей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Приобщение детей к активной эстетической и художественной деятельности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Развитие у каждого ребенка общих и специальных художественно – творческих способностей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Методы эстетического воспитания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70916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«Рисую» музыку</a:t>
            </a:r>
          </a:p>
          <a:p>
            <a:pPr marL="514350" indent="-514350">
              <a:buNone/>
            </a:pP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Подбери инструмент</a:t>
            </a:r>
          </a:p>
          <a:p>
            <a:pPr marL="514350" indent="-514350">
              <a:buNone/>
            </a:pP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Колыбельная кукле</a:t>
            </a:r>
          </a:p>
          <a:p>
            <a:pPr marL="514350" indent="-514350">
              <a:buNone/>
            </a:pP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«Три сосны»</a:t>
            </a:r>
          </a:p>
          <a:p>
            <a:pPr marL="514350" indent="-514350">
              <a:buNone/>
            </a:pP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«Зимняя сказка»</a:t>
            </a:r>
          </a:p>
          <a:p>
            <a:pPr marL="514350" indent="-514350">
              <a:buNone/>
            </a:pPr>
            <a:endParaRPr lang="ru-RU" sz="7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Путешествие в осенний лес</a:t>
            </a:r>
          </a:p>
          <a:p>
            <a:pPr>
              <a:buNone/>
            </a:pP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Времена года в цвете и музыке</a:t>
            </a:r>
          </a:p>
          <a:p>
            <a:pPr>
              <a:buNone/>
            </a:pP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«Музыкальное лото»</a:t>
            </a:r>
            <a:endParaRPr lang="en-US" sz="7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«Чудесный зоопарк»</a:t>
            </a:r>
          </a:p>
          <a:p>
            <a:pPr>
              <a:buNone/>
            </a:pPr>
            <a:endParaRPr lang="ru-RU" sz="7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 Нарисуй песню</a:t>
            </a:r>
          </a:p>
          <a:p>
            <a:pPr>
              <a:buNone/>
            </a:pP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Закончи мелодию</a:t>
            </a:r>
          </a:p>
          <a:p>
            <a:pPr>
              <a:buNone/>
            </a:pP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«Отгадай, кто мы»</a:t>
            </a:r>
          </a:p>
          <a:p>
            <a:pPr>
              <a:buNone/>
            </a:pP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«У зеркала»</a:t>
            </a:r>
          </a:p>
          <a:p>
            <a:pPr>
              <a:buNone/>
            </a:pP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«Чудесные превращения»</a:t>
            </a:r>
          </a:p>
          <a:p>
            <a:pPr>
              <a:buNone/>
            </a:pP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«Спой песенку мамы Козы»</a:t>
            </a:r>
          </a:p>
          <a:p>
            <a:pPr>
              <a:buNone/>
            </a:pP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(как мама, как козлята, как волк)</a:t>
            </a:r>
          </a:p>
          <a:p>
            <a:pPr>
              <a:buNone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676400" y="0"/>
            <a:ext cx="58293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Принципы организации самостоятельной музыкально – творческой деятельности дошкольников: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Гуманизации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Учета возрастных и индивидуальных особенностей ребенка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 Учета и развития субъектных качеств и свойств ребенка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 Субъектного взаимодействия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 Педагогической поддержки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6.Профессионального сотрудничества и 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сотворчества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7.Целенаправленности процесса восприятия музыки и исполнительства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8.Отбора музыкальных произведений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9. Продуктивности музыкально – творческой деятельности дошкольников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10.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Синкретичности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11. Систематичности, последовательности 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взаимодополняемости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02.01.2009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476" y="-87400"/>
            <a:ext cx="9261476" cy="694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225</Words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МБДОУ «Детский сад» «Мастерок» </vt:lpstr>
      <vt:lpstr>«Роль современных музыкальных технологий в музыкально – эстетическом развитии детей дошкольного возраста»</vt:lpstr>
      <vt:lpstr>Задачи эстетического воспитания:</vt:lpstr>
      <vt:lpstr>Методы эстетического воспитания:</vt:lpstr>
      <vt:lpstr>Слайд 5</vt:lpstr>
      <vt:lpstr>Принципы организации самостоятельной музыкально – творческой деятельности дошкольников: 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современных музыкальных технологий в музыкально – эстетическом развитии детей дошкольного возраста.</dc:title>
  <cp:lastModifiedBy>ADMIN</cp:lastModifiedBy>
  <cp:revision>22</cp:revision>
  <dcterms:modified xsi:type="dcterms:W3CDTF">2014-01-28T16:25:54Z</dcterms:modified>
</cp:coreProperties>
</file>