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7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Эмоциональные нарушения детей дошкольного </a:t>
            </a:r>
            <a:r>
              <a:rPr lang="ru-RU" sz="5400" dirty="0" smtClean="0"/>
              <a:t>    возраста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850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404664"/>
            <a:ext cx="7125112" cy="6120679"/>
          </a:xfrm>
        </p:spPr>
        <p:txBody>
          <a:bodyPr>
            <a:normAutofit lnSpcReduction="10000"/>
          </a:bodyPr>
          <a:lstStyle/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5) имитация эмоциональных состояний позволяет не только расширить представления детей об эмоциях, умение их дифференцировать и понимать, но и активизировать эмоциональный словарь дошкольников, так как при освоении значения слов, обозначающих эмоции, дети выделяют не существенные признаки, на основе которых формируются видовые обобщения, а ситуацию, в которой эта эмоция возникла, свои действия в ней, эмоциональные переживания;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6) имитация эмоциональных состояний способствует развитию устойчивости, концентрации, переключаемости внимания, позволяет произвольно изменять мышечный тонус, что формирует у детей произвольную регуляцию поведения;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7) имитация выполняет важную функцию в социально-эмоциональном развитии дошкольника: с помощью имитации строится образ другого лица и, одновременно, строится и углубляется представление ребенка о самом себе. В теории социального научения имитация рассматривается как «ключевой процесс социализации, как способ приобретения ребенком поведения, принятого, одобряемого в его социальном окружении».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8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marL="57150" lvl="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связи с тем, что дошкольный возраст является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сензитивным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периодом для развития эмоциональной сферы, имитация детьми эмоциональных состояний способствует расширению их системы знаний об эмоциях, дает возможность наглядно убедиться в том, что различные настроения, переживания выражаются в конкретных позах, жестах, мимике, движениях. Эти знания позволяют дошкольникам грамотнее ориентироваться в собственных эмоциональных состояниях и эмоциях окружающих; 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Список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литературы</a:t>
            </a:r>
            <a:endParaRPr lang="ru-RU" sz="26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Font typeface="+mj-lt"/>
              <a:buAutoNum type="arabicPeriod"/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Костерина Н.В. Психология индивидуальности (эмоции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r>
              <a:rPr lang="ru-RU" sz="2600" dirty="0" smtClean="0">
                <a:ea typeface="Times New Roman"/>
                <a:cs typeface="Times New Roman"/>
              </a:rPr>
              <a:t>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Ярославль, 1999.</a:t>
            </a:r>
            <a:endParaRPr lang="ru-RU" sz="26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Кошелева А.Д. Проблема эмоционального мироощущения ребенка //Психолог в детском саду. 2000. № 2-3.</a:t>
            </a:r>
            <a:endParaRPr lang="ru-RU" sz="26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Социальные отношения и эмоциональный мир ребенка. М: </a:t>
            </a:r>
            <a:r>
              <a:rPr lang="ru-RU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Илекса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Ставрополь: Сервис школа, 2001.</a:t>
            </a:r>
            <a:endParaRPr lang="ru-RU" sz="26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Чистякова М.И. </a:t>
            </a:r>
            <a:r>
              <a:rPr lang="ru-RU" sz="2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Психогимнастика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М: Просвещение., 1990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37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План.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Проблема эмоционального самочувствия детей.</a:t>
            </a:r>
            <a:endParaRPr lang="ru-RU" sz="28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Группы нарушений в развитии эмоциональной среды.</a:t>
            </a:r>
            <a:endParaRPr lang="ru-RU" sz="28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Причины нарушения эмоционального развития детей.</a:t>
            </a:r>
            <a:endParaRPr lang="ru-RU" sz="28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Коррекция эмоциональных нарушений.</a:t>
            </a:r>
            <a:endParaRPr lang="ru-RU" sz="28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70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Проблема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эмоционального самочувствия детей в семье и дошкольном учреждении является одной из самых актуальных, так как положительное эмоциональное состояние относится к числу важнейших условий развития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личности.</a:t>
            </a: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Высокая эмоциональность ребенка, которая окрашивает его психическую жизнь и практический опыт, составляет характерную особенность дошкольного детства.  Внутренним,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субъективным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отношением ребенка к миру, к людям, к самому факту собственного существования является эмоциональное мироощущение.  В одних случаях – это радость, полнота жизни, согласие с миром и самим собой, отсутствие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аффективности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уходов в себя; в других – чрезмерная напряженность взаимодействия, состояние подавленности, сниженное настроение или, наоборот, выраженная агрессия.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33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Таким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образом, эмоциональное мироощущение дошкольника – это «выражение субъективного переживания, его интенсивности и глубины, зрелости эмоций и чувств в целом».</a:t>
            </a:r>
            <a:endParaRPr lang="ru-RU" sz="24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Эмоциональный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опыт ребенка, то есть опыт его переживаний, может иметь как позитивную, так и негативную окрашенность, что оказывает непосредственное влияние на его актуальное самочувствие. Современные научные данные убедительно показывают, что результат положительно-направленного детского опыта: доверие к миру, открытость, готовность к сотрудничеству обеспечивает основу для позитивной самореализации растущей личности.</a:t>
            </a:r>
            <a:endParaRPr lang="ru-RU" sz="24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Для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психического здоровья детей необходима сбалансированность положительных и отрицательных эмоций, обеспечивающая поддержание душевного равновесия и жизнеутверждающего поведения. Нарушение эмоционального баланса способствует возникновению эмоциональных расстройств, приводящих к отклонению в развитии личности ребенка, к нарушению у него социальных контактов.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3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  <a:r>
              <a:rPr lang="ru-RU" sz="20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Группы 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нарушений в развитии </a:t>
            </a:r>
            <a:r>
              <a:rPr lang="ru-RU" sz="20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эмоциональной 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сферы</a:t>
            </a:r>
            <a:endParaRPr lang="ru-RU" sz="2000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Выделяются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три группы нарушений в развитии эмоциональной сферы дошкольника: – расстройства настроения; – расстройства поведения; – нарушения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психомоторики.</a:t>
            </a:r>
            <a:endParaRPr lang="ru-RU" sz="2000" dirty="0" smtClean="0">
              <a:ea typeface="Times New Roman"/>
              <a:cs typeface="Times New Roman"/>
            </a:endParaRPr>
          </a:p>
          <a:p>
            <a:pPr marL="40005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Расстройства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настроения можно условно разделить на 2 вида: с усилением эмоциональности и ее понижением. К 1-й группе относятся такие состояния, как эйфория, дисфория, депрессия, тревожный синдром, страхи. Ко 2-й группе относятся апатия, эмоциональная тупость,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паратимии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 расстройствам поведения можно отнести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гиперактивность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агрессивное поведение: нормативно-инструментальную агрессию, пассивно – агрессивное поведение, инфантильную агрессивность, защитную агрессию, демонстративную агрессию, целенаправленно враждебную агрессию.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20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 нарушениям психомоторики относят: </a:t>
            </a:r>
            <a:endParaRPr lang="ru-RU" sz="20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Амимию отсутствие выразительности лицевой мускулатуры, наблюдающееся при некоторых заболеваниях центральной или периферической нервной системы; </a:t>
            </a:r>
            <a:endParaRPr lang="ru-RU" sz="20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Гипомимию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легкое понижение выразительности мимики; </a:t>
            </a:r>
            <a:endParaRPr lang="ru-RU" sz="20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Маловыразительную пантомимику.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Условием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социально-эмоционального развития ребенка выступает его «способность «прочитывать» эмоциональное состояние окружающих людей, сопереживать и, соответственно, активно на это откликаться». Поэтому к нарушениям в эмоциональном развитии дошкольника можно отнести и трудности в адекватном определении эмоциональных состояний людей, так как в практике обучения и воспитания детей задача формирования эмоциональности решается лишь фрагментарно, а преимущественное внимание уделяется развитию мыслительных процессов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99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Причины </a:t>
            </a:r>
            <a:r>
              <a:rPr lang="ru-RU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нарушения эмоционального развития детей.</a:t>
            </a:r>
            <a:endParaRPr lang="ru-RU" sz="2400" dirty="0">
              <a:ea typeface="Calibri"/>
              <a:cs typeface="Times New Roman"/>
            </a:endParaRP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Нарушения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эмоционального развития в дошкольном возрасте обусловлены двумя группами причин.</a:t>
            </a:r>
            <a:endParaRPr lang="ru-RU" sz="20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Конституциональные причины (тип нервной системы ребенка,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биотонус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соматические особенности, то есть нарушение функционирования каких-либо органов).</a:t>
            </a:r>
            <a:endParaRPr lang="ru-RU" sz="20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Особенности взаимодействия ребенка с социальным окружением. Дошкольник имеет свой опыт общения со взрослыми, сверстниками и особо значимой для него группой – семьей, и этот опыт может быть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неблагоприятной.</a:t>
            </a: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 причинам возникновения негативных тенденций в поведении дошкольников следует отнести предметную среду, содержание которой (например, игрушки, стимулирующие агрессию) оказывает влияние на выбор сюжета детских игр, реализацию ролевого поведения и соответствующей эмоциональной экспрессии.</a:t>
            </a:r>
            <a:endParaRPr lang="ru-RU" sz="20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99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5) имитация эмоциональных состояний позволяет не только расширить представления детей об эмоциях, умение их дифференцировать и понимать, но и активизировать эмоциональный словарь дошкольников, так как при освоении значения слов, обозначающих эмоции, дети выделяют не существенные признаки, на основе которых формируются видовые обобщения, а ситуацию, в которой эта эмоция возникла, свои действия в ней, эмоциональные переживания;</a:t>
            </a:r>
            <a:endParaRPr lang="ru-RU" sz="24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6) имитация эмоциональных состояний способствует развитию устойчивости, концентрации, переключаемости внимания, позволяет произвольно изменять мышечный тонус, что формирует у детей произвольную регуляцию поведения; </a:t>
            </a:r>
            <a:endParaRPr lang="ru-RU" sz="24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7) имитация выполняет важную функцию в социально-эмоциональном развитии дошкольника: с помощью имитации строится образ другого лица и, одновременно, строится и углубляется представление ребенка о самом себе. В теории социального научения имитация рассматривается как «ключевой процесс социализации, как способ приобретения ребенком поведения, принятого, одобряемого в его социальном окружении».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0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Мощным импульсом социально-эмоционального развития детей являются также средства коммуникации, которые могут стать источником эмоциональных нарушений у дошкольников, вследствие нерешенности вопроса о дозировании  информационного «рациона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».</a:t>
            </a:r>
          </a:p>
          <a:p>
            <a:pPr marL="57150" indent="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  <a:buNone/>
            </a:pPr>
            <a:r>
              <a:rPr lang="ru-RU" sz="20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Коррекция 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эмоциональных нарушений.</a:t>
            </a:r>
            <a:endParaRPr lang="ru-RU" sz="16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Ведущим методом коррекции эмоциональных нарушений в дошкольном возрасте является имитация детьми различных эмоциональных состояний.  Значимость данного метода обусловлена рядом особенностей: </a:t>
            </a:r>
            <a:endParaRPr lang="ru-RU" sz="16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1) активные мимические и пантомимические проявления помогают предотвращать перерастание некоторых эмоций в патологию; </a:t>
            </a:r>
            <a:endParaRPr lang="ru-RU" sz="16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2) благодаря работе мышц лица и тела обеспечивается активная разрядка эмоций; </a:t>
            </a:r>
            <a:endParaRPr lang="ru-RU" sz="16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3) у детей при произвольном воспроизведении выразительных движений происходит оживление соответствующих эмоций и могут возникать яркие воспоминания о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неотреагарованных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ранее переживаниях, что позволяет, в ряде случаев, найти первопричину нервного напряжения ребенка и нивелировать его реальные страхи; </a:t>
            </a:r>
            <a:endParaRPr lang="ru-RU" sz="1600" dirty="0">
              <a:ea typeface="Calibri"/>
              <a:cs typeface="Times New Roman"/>
            </a:endParaRPr>
          </a:p>
          <a:p>
            <a:pPr marL="57150" indent="381000" algn="just">
              <a:lnSpc>
                <a:spcPct val="115000"/>
              </a:lnSpc>
              <a:spcBef>
                <a:spcPts val="600"/>
              </a:spcBef>
              <a:spcAft>
                <a:spcPts val="37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4) имитация осуществляет функцию «начальной, исходной ориентировки развивающегося субъекта в проблемных областях, наиболее значимых на данной конкретной ступени онтогенеза».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083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38</TotalTime>
  <Words>1060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Эмоциональные нарушения детей дошкольного    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Эмоциональные нарушения детей дошкольного возраста</dc:title>
  <cp:lastModifiedBy>user</cp:lastModifiedBy>
  <cp:revision>11</cp:revision>
  <dcterms:modified xsi:type="dcterms:W3CDTF">2013-11-25T08:52:23Z</dcterms:modified>
</cp:coreProperties>
</file>