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56" r:id="rId2"/>
    <p:sldId id="258" r:id="rId3"/>
    <p:sldId id="261" r:id="rId4"/>
    <p:sldId id="264" r:id="rId5"/>
    <p:sldId id="265" r:id="rId6"/>
    <p:sldId id="272" r:id="rId7"/>
    <p:sldId id="273" r:id="rId8"/>
    <p:sldId id="274" r:id="rId9"/>
    <p:sldId id="279" r:id="rId10"/>
    <p:sldId id="280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1" r:id="rId19"/>
    <p:sldId id="292" r:id="rId20"/>
    <p:sldId id="293" r:id="rId21"/>
    <p:sldId id="295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5" r:id="rId30"/>
    <p:sldId id="306" r:id="rId31"/>
    <p:sldId id="307" r:id="rId32"/>
    <p:sldId id="308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B730D-4F2C-4910-A0C9-41A2F560DA19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D23F1-104D-4D27-B540-EDE384097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D23F1-104D-4D27-B540-EDE38409784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9 мая\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7358114" cy="6643710"/>
          </a:xfrm>
          <a:prstGeom prst="rect">
            <a:avLst/>
          </a:prstGeom>
          <a:noFill/>
        </p:spPr>
      </p:pic>
    </p:spTree>
  </p:cSld>
  <p:clrMapOvr>
    <a:masterClrMapping/>
  </p:clrMapOvr>
  <p:transition advTm="187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\Мои документы\Мои рисунки\9 мая\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1213" y="95250"/>
            <a:ext cx="4981575" cy="6667500"/>
          </a:xfrm>
          <a:prstGeom prst="rect">
            <a:avLst/>
          </a:prstGeom>
          <a:noFill/>
        </p:spPr>
      </p:pic>
    </p:spTree>
  </p:cSld>
  <p:clrMapOvr>
    <a:masterClrMapping/>
  </p:clrMapOvr>
  <p:transition advTm="2296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\Мои документы\Мои рисунки\9 мая\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358113" cy="5143536"/>
          </a:xfrm>
          <a:prstGeom prst="rect">
            <a:avLst/>
          </a:prstGeom>
          <a:noFill/>
        </p:spPr>
      </p:pic>
    </p:spTree>
  </p:cSld>
  <p:clrMapOvr>
    <a:masterClrMapping/>
  </p:clrMapOvr>
  <p:transition advTm="1475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User\Мои документы\Мои рисунки\9 мая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85795"/>
            <a:ext cx="7000924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Tm="1529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User\Мои документы\Мои рисунки\9 мая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0042"/>
            <a:ext cx="6357981" cy="6357958"/>
          </a:xfrm>
          <a:prstGeom prst="rect">
            <a:avLst/>
          </a:prstGeom>
          <a:noFill/>
        </p:spPr>
      </p:pic>
    </p:spTree>
  </p:cSld>
  <p:clrMapOvr>
    <a:masterClrMapping/>
  </p:clrMapOvr>
  <p:transition advTm="1540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User\Мои документы\Мои рисунки\9 мая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28604"/>
            <a:ext cx="6215106" cy="5929353"/>
          </a:xfrm>
          <a:prstGeom prst="rect">
            <a:avLst/>
          </a:prstGeom>
          <a:noFill/>
        </p:spPr>
      </p:pic>
    </p:spTree>
  </p:cSld>
  <p:clrMapOvr>
    <a:masterClrMapping/>
  </p:clrMapOvr>
  <p:transition advTm="1582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User\Мои документы\Мои рисунки\9 мая\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857232"/>
            <a:ext cx="6786610" cy="5429288"/>
          </a:xfrm>
          <a:prstGeom prst="rect">
            <a:avLst/>
          </a:prstGeom>
          <a:noFill/>
        </p:spPr>
      </p:pic>
    </p:spTree>
  </p:cSld>
  <p:clrMapOvr>
    <a:masterClrMapping/>
  </p:clrMapOvr>
  <p:transition advTm="1582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User\Мои документы\Мои рисунки\9 мая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00042"/>
            <a:ext cx="6786610" cy="6000792"/>
          </a:xfrm>
          <a:prstGeom prst="rect">
            <a:avLst/>
          </a:prstGeom>
          <a:noFill/>
        </p:spPr>
      </p:pic>
    </p:spTree>
  </p:cSld>
  <p:clrMapOvr>
    <a:masterClrMapping/>
  </p:clrMapOvr>
  <p:transition advTm="1570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User\Мои документы\Мои рисунки\9 мая\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71480"/>
            <a:ext cx="7000924" cy="5643602"/>
          </a:xfrm>
          <a:prstGeom prst="rect">
            <a:avLst/>
          </a:prstGeom>
          <a:noFill/>
        </p:spPr>
      </p:pic>
    </p:spTree>
  </p:cSld>
  <p:clrMapOvr>
    <a:masterClrMapping/>
  </p:clrMapOvr>
  <p:transition advTm="1512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User\Мои документы\Мои рисунки\9 мая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00042"/>
            <a:ext cx="5143536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Tm="1675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User\Мои документы\Мои рисунки\9 мая\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1"/>
            <a:ext cx="7358114" cy="5572164"/>
          </a:xfrm>
          <a:prstGeom prst="rect">
            <a:avLst/>
          </a:prstGeom>
          <a:noFill/>
        </p:spPr>
      </p:pic>
    </p:spTree>
  </p:cSld>
  <p:clrMapOvr>
    <a:masterClrMapping/>
  </p:clrMapOvr>
  <p:transition advTm="1537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Мои рисунки\9 мая\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8215370" cy="5643602"/>
          </a:xfrm>
          <a:prstGeom prst="rect">
            <a:avLst/>
          </a:prstGeom>
          <a:noFill/>
        </p:spPr>
      </p:pic>
    </p:spTree>
  </p:cSld>
  <p:clrMapOvr>
    <a:masterClrMapping/>
  </p:clrMapOvr>
  <p:transition advTm="1245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User\Мои документы\Мои рисунки\9 мая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71480"/>
            <a:ext cx="6500858" cy="5429288"/>
          </a:xfrm>
          <a:prstGeom prst="rect">
            <a:avLst/>
          </a:prstGeom>
          <a:noFill/>
        </p:spPr>
      </p:pic>
    </p:spTree>
  </p:cSld>
  <p:clrMapOvr>
    <a:masterClrMapping/>
  </p:clrMapOvr>
  <p:transition advTm="1517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User\Мои документы\Мои рисунки\9 мая\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4356"/>
            <a:ext cx="7215238" cy="5643601"/>
          </a:xfrm>
          <a:prstGeom prst="rect">
            <a:avLst/>
          </a:prstGeom>
          <a:noFill/>
        </p:spPr>
      </p:pic>
    </p:spTree>
  </p:cSld>
  <p:clrMapOvr>
    <a:masterClrMapping/>
  </p:clrMapOvr>
  <p:transition advTm="1553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User\Мои документы\Мои рисунки\9 мая\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6858048" cy="5643602"/>
          </a:xfrm>
          <a:prstGeom prst="rect">
            <a:avLst/>
          </a:prstGeom>
          <a:noFill/>
        </p:spPr>
      </p:pic>
    </p:spTree>
  </p:cSld>
  <p:clrMapOvr>
    <a:masterClrMapping/>
  </p:clrMapOvr>
  <p:transition advTm="1932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User\Мои документы\Мои рисунки\9 мая\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7000924" cy="5572163"/>
          </a:xfrm>
          <a:prstGeom prst="rect">
            <a:avLst/>
          </a:prstGeom>
          <a:noFill/>
        </p:spPr>
      </p:pic>
    </p:spTree>
  </p:cSld>
  <p:clrMapOvr>
    <a:masterClrMapping/>
  </p:clrMapOvr>
  <p:transition advTm="2115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User\Мои документы\Мои рисунки\9 мая\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71480"/>
            <a:ext cx="7215238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Tm="1545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User\Мои документы\Мои рисунки\9 мая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857233"/>
            <a:ext cx="6429420" cy="5214974"/>
          </a:xfrm>
          <a:prstGeom prst="rect">
            <a:avLst/>
          </a:prstGeom>
          <a:noFill/>
        </p:spPr>
      </p:pic>
    </p:spTree>
  </p:cSld>
  <p:clrMapOvr>
    <a:masterClrMapping/>
  </p:clrMapOvr>
  <p:transition advTm="1564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User\Мои документы\Мои рисунки\9 мая\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7429552" cy="5357850"/>
          </a:xfrm>
          <a:prstGeom prst="rect">
            <a:avLst/>
          </a:prstGeom>
          <a:noFill/>
        </p:spPr>
      </p:pic>
    </p:spTree>
  </p:cSld>
  <p:clrMapOvr>
    <a:masterClrMapping/>
  </p:clrMapOvr>
  <p:transition advTm="15672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User\Мои документы\Мои рисунки\9 мая\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7000924" cy="5500725"/>
          </a:xfrm>
          <a:prstGeom prst="rect">
            <a:avLst/>
          </a:prstGeom>
          <a:noFill/>
        </p:spPr>
      </p:pic>
    </p:spTree>
  </p:cSld>
  <p:clrMapOvr>
    <a:masterClrMapping/>
  </p:clrMapOvr>
  <p:transition advTm="1481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User\Мои документы\Мои рисунки\9 мая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7643866" cy="5143536"/>
          </a:xfrm>
          <a:prstGeom prst="rect">
            <a:avLst/>
          </a:prstGeom>
          <a:noFill/>
        </p:spPr>
      </p:pic>
    </p:spTree>
  </p:cSld>
  <p:clrMapOvr>
    <a:masterClrMapping/>
  </p:clrMapOvr>
  <p:transition advTm="21219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User\Мои документы\Мои рисунки\9 мая\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ransition advTm="1540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Мои документы\Мои рисунки\9 мая\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" y="428605"/>
            <a:ext cx="7334250" cy="5434034"/>
          </a:xfrm>
          <a:prstGeom prst="rect">
            <a:avLst/>
          </a:prstGeom>
          <a:noFill/>
        </p:spPr>
      </p:pic>
    </p:spTree>
  </p:cSld>
  <p:clrMapOvr>
    <a:masterClrMapping/>
  </p:clrMapOvr>
  <p:transition advTm="15125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User\Мои документы\Мои рисунки\9 мая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7429552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Tm="7797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User\Мои документы\Мои рисунки\9 мая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5"/>
            <a:ext cx="7215238" cy="5572164"/>
          </a:xfrm>
          <a:prstGeom prst="rect">
            <a:avLst/>
          </a:prstGeom>
          <a:noFill/>
        </p:spPr>
      </p:pic>
    </p:spTree>
  </p:cSld>
  <p:clrMapOvr>
    <a:masterClrMapping/>
  </p:clrMapOvr>
  <p:transition advTm="20094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User\Мои документы\Мои рисунки\9 мая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8001056" cy="5429288"/>
          </a:xfrm>
          <a:prstGeom prst="rect">
            <a:avLst/>
          </a:prstGeom>
          <a:noFill/>
        </p:spPr>
      </p:pic>
    </p:spTree>
  </p:cSld>
  <p:clrMapOvr>
    <a:masterClrMapping/>
  </p:clrMapOvr>
  <p:transition advTm="14985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User\Мои документы\Мои рисунки\9 мая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642918"/>
            <a:ext cx="7500990" cy="5643602"/>
          </a:xfrm>
          <a:prstGeom prst="rect">
            <a:avLst/>
          </a:prstGeom>
          <a:noFill/>
        </p:spPr>
      </p:pic>
    </p:spTree>
  </p:cSld>
  <p:clrMapOvr>
    <a:masterClrMapping/>
  </p:clrMapOvr>
  <p:transition advTm="15172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User\Мои документы\Мои рисунки\9 мая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7715304" cy="6143668"/>
          </a:xfrm>
          <a:prstGeom prst="rect">
            <a:avLst/>
          </a:prstGeom>
          <a:noFill/>
        </p:spPr>
      </p:pic>
    </p:spTree>
  </p:cSld>
  <p:clrMapOvr>
    <a:masterClrMapping/>
  </p:clrMapOvr>
  <p:transition advTm="15969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User\Мои документы\Мои рисунки\9 мая\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700" y="571500"/>
            <a:ext cx="4292600" cy="5715000"/>
          </a:xfrm>
          <a:prstGeom prst="rect">
            <a:avLst/>
          </a:prstGeom>
          <a:noFill/>
        </p:spPr>
      </p:pic>
    </p:spTree>
  </p:cSld>
  <p:clrMapOvr>
    <a:masterClrMapping/>
  </p:clrMapOvr>
  <p:transition advTm="10578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s and Settings\User\Мои документы\Мои рисунки\9 мая\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7358114" cy="5072098"/>
          </a:xfrm>
          <a:prstGeom prst="rect">
            <a:avLst/>
          </a:prstGeom>
          <a:noFill/>
        </p:spPr>
      </p:pic>
    </p:spTree>
  </p:cSld>
  <p:clrMapOvr>
    <a:masterClrMapping/>
  </p:clrMapOvr>
  <p:transition advTm="10312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User\Мои документы\Мои рисунки\9 мая\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357166"/>
            <a:ext cx="7286676" cy="5857916"/>
          </a:xfrm>
          <a:prstGeom prst="rect">
            <a:avLst/>
          </a:prstGeom>
          <a:noFill/>
        </p:spPr>
      </p:pic>
    </p:spTree>
  </p:cSld>
  <p:clrMapOvr>
    <a:masterClrMapping/>
  </p:clrMapOvr>
  <p:transition advTm="10687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User\Мои документы\Мои рисунки\9 мая\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572428" cy="5715040"/>
          </a:xfrm>
          <a:prstGeom prst="rect">
            <a:avLst/>
          </a:prstGeom>
          <a:noFill/>
        </p:spPr>
      </p:pic>
    </p:spTree>
  </p:cSld>
  <p:clrMapOvr>
    <a:masterClrMapping/>
  </p:clrMapOvr>
  <p:transition advTm="15157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User\Мои документы\Мои рисунки\9 мая\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1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ransition advTm="1587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Мои документы\Мои рисунки\9 мая\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4"/>
            <a:ext cx="7358114" cy="6000792"/>
          </a:xfrm>
          <a:prstGeom prst="rect">
            <a:avLst/>
          </a:prstGeom>
          <a:noFill/>
        </p:spPr>
      </p:pic>
    </p:spTree>
  </p:cSld>
  <p:clrMapOvr>
    <a:masterClrMapping/>
  </p:clrMapOvr>
  <p:transition advTm="15078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User\Мои документы\Мои рисунки\9 мая\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7500989" cy="5643602"/>
          </a:xfrm>
          <a:prstGeom prst="rect">
            <a:avLst/>
          </a:prstGeom>
          <a:noFill/>
        </p:spPr>
      </p:pic>
    </p:spTree>
  </p:cSld>
  <p:clrMapOvr>
    <a:masterClrMapping/>
  </p:clrMapOvr>
  <p:transition advTm="2036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User\Мои документы\Мои рисунки\9 мая\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</p:spPr>
      </p:pic>
    </p:spTree>
  </p:cSld>
  <p:clrMapOvr>
    <a:masterClrMapping/>
  </p:clrMapOvr>
  <p:transition advTm="36078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User\Мои документы\Мои рисунки\9 мая\sal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9001156" cy="6500834"/>
          </a:xfrm>
          <a:prstGeom prst="rect">
            <a:avLst/>
          </a:prstGeom>
          <a:noFill/>
        </p:spPr>
      </p:pic>
    </p:spTree>
  </p:cSld>
  <p:clrMapOvr>
    <a:masterClrMapping/>
  </p:clrMapOvr>
  <p:transition advTm="2736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Мои документы\Мои рисунки\9 мая\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28"/>
            <a:ext cx="7643866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Tm="1592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Мои документы\Мои рисунки\9 мая\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7786742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Tm="1535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User\Мои документы\Мои рисунки\9 мая\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7429552" cy="5643601"/>
          </a:xfrm>
          <a:prstGeom prst="rect">
            <a:avLst/>
          </a:prstGeom>
          <a:noFill/>
        </p:spPr>
      </p:pic>
    </p:spTree>
  </p:cSld>
  <p:clrMapOvr>
    <a:masterClrMapping/>
  </p:clrMapOvr>
  <p:transition advTm="1556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\Мои документы\Мои рисунки\9 мая\0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6929486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Tm="150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Мои документы\Мои рисунки\9 мая\0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858180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Tm="15593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</TotalTime>
  <Words>42</Words>
  <PresentationFormat>Экран (4:3)</PresentationFormat>
  <Paragraphs>42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9</cp:revision>
  <dcterms:modified xsi:type="dcterms:W3CDTF">2014-01-28T16:53:35Z</dcterms:modified>
</cp:coreProperties>
</file>