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8B5AC-C068-4B21-8670-5D3803110E89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14437-DC49-4150-8232-AA7A71791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1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4437-DC49-4150-8232-AA7A717918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5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4437-DC49-4150-8232-AA7A717918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38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4437-DC49-4150-8232-AA7A717918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87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4437-DC49-4150-8232-AA7A717918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31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4437-DC49-4150-8232-AA7A717918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0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4437-DC49-4150-8232-AA7A717918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3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4437-DC49-4150-8232-AA7A717918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9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4437-DC49-4150-8232-AA7A717918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88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4437-DC49-4150-8232-AA7A717918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0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4437-DC49-4150-8232-AA7A717918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9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4437-DC49-4150-8232-AA7A717918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8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4437-DC49-4150-8232-AA7A717918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55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4437-DC49-4150-8232-AA7A717918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2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133-B5F7-44A3-BF34-7E3671E599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BD6F-E710-451C-861D-56B16CC908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133-B5F7-44A3-BF34-7E3671E599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BD6F-E710-451C-861D-56B16CC90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133-B5F7-44A3-BF34-7E3671E599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BD6F-E710-451C-861D-56B16CC90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133-B5F7-44A3-BF34-7E3671E599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BD6F-E710-451C-861D-56B16CC90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133-B5F7-44A3-BF34-7E3671E599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26BD6F-E710-451C-861D-56B16CC908D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133-B5F7-44A3-BF34-7E3671E599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BD6F-E710-451C-861D-56B16CC90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133-B5F7-44A3-BF34-7E3671E599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BD6F-E710-451C-861D-56B16CC90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133-B5F7-44A3-BF34-7E3671E599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BD6F-E710-451C-861D-56B16CC90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133-B5F7-44A3-BF34-7E3671E599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BD6F-E710-451C-861D-56B16CC90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133-B5F7-44A3-BF34-7E3671E599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BD6F-E710-451C-861D-56B16CC90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E133-B5F7-44A3-BF34-7E3671E599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BD6F-E710-451C-861D-56B16CC90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C5E133-B5F7-44A3-BF34-7E3671E599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26BD6F-E710-451C-861D-56B16CC908D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4%D1%80%D1%83%D0%BD%D0%B8%D0%BD%D0%B0%20%D1%8E%D0%BB%D0%B8%D1%8F%20%D0%B2%D0%BB%D0%B0%D0%B4%D0%B8%D0%BC%D0%B8%D1%80%D0%BE%D0%B2%D0%BD%D0%B0&amp;pos=17&amp;uinfo=sw-1263-sh-649-fw-1038-fh-448-pd-1&amp;rpt=simage&amp;img_url=http://er3ed.qrz.ru/drunina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uinfo=sw-1263-sh-649-fw-1038-fh-448-pd-1&amp;p=1&amp;text=%D0%B4%D0%B5%D1%82%D1%81%D1%82%D0%B2%D0%BE%20%D1%8E%D0%BB%D0%B8%D0%B8%20%D0%B4%D1%80%D1%83%D0%BD%D0%B8%D0%BD%D0%BE%D0%B9%20%D1%84%D0%BE%D1%82%D0%BE&amp;noreask=1&amp;pos=49&amp;rpt=simage&amp;lr=2&amp;img_url=http://www.ozon.ru/multimedia/books_covers/1001120465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4%D0%B5%D1%82%D1%81%D1%82%D0%B2%D0%BE%20%D1%8E%D0%BB%D0%B8%D0%B8%20%D0%B4%D1%80%D1%83%D0%BD%D0%B8%D0%BD%D0%BE%D0%B9%20%D1%84%D0%BE%D1%82%D0%BE&amp;noreask=1&amp;pos=7&amp;rpt=simage&amp;lr=2&amp;uinfo=sw-1263-sh-649-fw-1038-fh-448-pd-1&amp;img_url=http://persona.rin.ru/images/32255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images.yandex.ru/yandsearch?source=wiz&amp;text=%D0%B4%D0%B5%D1%82%D1%81%D1%82%D0%B2%D0%BE%20%D1%8E%D0%BB%D0%B8%D0%B8%20%D0%B4%D1%80%D1%83%D0%BD%D0%B8%D0%BD%D0%BE%D0%B9%20%D1%84%D0%BE%D1%82%D0%BE&amp;noreask=1&amp;pos=17&amp;rpt=simage&amp;lr=2&amp;uinfo=sw-1263-sh-649-fw-1038-fh-448-pd-1&amp;img_url=http://img0.liveinternet.ru/images/attach/c/3/77/89/77089732_2031587_drunina1.jpg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0%BE%D1%82%D0%B5%D1%86%20%D0%B4%D1%80%D1%83%D0%BD%D0%B8%D0%BD%D0%BE%D0%B9%20%D1%8E%D0%BB%D0%B8%D0%B8&amp;pos=67&amp;uinfo=sw-1263-sh-649-fw-1038-fh-448-pd-1&amp;rpt=simage&amp;img_url=http://www.pseudology.org/Slonim/images/efron_tsvetaeva_191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4%D0%B5%D1%82%D1%81%D1%82%D0%B2%D0%BE%20%D1%8E%D0%BB%D0%B8%D0%B8%20%D0%B4%D1%80%D1%83%D0%BD%D0%B8%D0%BD%D0%BE%D0%B9%20%D1%84%D0%BE%D1%82%D0%BE&amp;noreask=1&amp;pos=28&amp;rpt=simage&amp;lr=2&amp;uinfo=sw-1263-sh-649-fw-1038-fh-448-pd-1&amp;img_url=http://www.proza.ru/pics/2010/09/30/1440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images.yandex.ru/yandsearch?source=wiz&amp;uinfo=sw-1263-sh-649-fw-1038-fh-448-pd-1&amp;p=3&amp;text=%D0%B4%D0%B5%D1%82%D1%81%D1%82%D0%B2%D0%BE%20%D1%8E%D0%BB%D0%B8%D0%B8%20%D0%B4%D1%80%D1%83%D0%BD%D0%B8%D0%BD%D0%BE%D0%B9%20%D1%84%D0%BE%D1%82%D0%BE&amp;noreask=1&amp;pos=113&amp;rpt=simage&amp;lr=2&amp;img_url=http://img-fotki.yandex.ru/get/4417/83653351.132/0_7feae_a64a6ed3_XL" TargetMode="External"/><Relationship Id="rId7" Type="http://schemas.openxmlformats.org/officeDocument/2006/relationships/hyperlink" Target="http://images.yandex.ru/yandsearch?source=wiz&amp;uinfo=sw-1263-sh-649-fw-1038-fh-448-pd-1&amp;p=1&amp;text=%D0%B4%D0%B5%D1%82%D1%81%D1%82%D0%B2%D0%BE%20%D1%8E%D0%BB%D0%B8%D0%B8%20%D0%B4%D1%80%D1%83%D0%BD%D0%B8%D0%BD%D0%BE%D0%B9%20%D1%84%D0%BE%D1%82%D0%BE&amp;noreask=1&amp;pos=53&amp;rpt=simage&amp;lr=2&amp;img_url=http://www.ww2history.ru/uploads/2005/1313558322_2-508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images.yandex.ru/yandsearch?source=wiz&amp;text=%D0%B4%D0%B5%D1%82%D1%81%D1%82%D0%B2%D0%BE%20%D1%8E%D0%BB%D0%B8%D0%B8%20%D0%B4%D1%80%D1%83%D0%BD%D0%B8%D0%BD%D0%BE%D0%B9%20%D1%84%D0%BE%D1%82%D0%BE&amp;noreask=1&amp;pos=18&amp;rpt=simage&amp;lr=2&amp;uinfo=sw-1263-sh-649-fw-1038-fh-448-pd-1&amp;img_url=http://i.blog.fontanka.ru/photos/2011/05/580x380_uDIZl60czkMHT0Lgrd8a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uinfo=sw-1263-sh-649-fw-1038-fh-448-pd-1&amp;p=2&amp;text=%D0%B4%D0%B5%D1%82%D1%81%D1%82%D0%B2%D0%BE%20%D1%8E%D0%BB%D0%B8%D0%B8%20%D0%B4%D1%80%D1%83%D0%BD%D0%B8%D0%BD%D0%BE%D0%B9%20%D1%84%D0%BE%D1%82%D0%BE&amp;noreask=1&amp;pos=68&amp;rpt=simage&amp;lr=2&amp;img_url=http://cs06.vkontakte.ru/u04766/467260/x_45fca04cd8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4%D0%B5%D1%82%D1%81%D1%82%D0%B2%D0%BE%20%D1%8E%D0%BB%D0%B8%D0%B8%20%D0%B4%D1%80%D1%83%D0%BD%D0%B8%D0%BD%D0%BE%D0%B9%20%D1%84%D0%BE%D1%82%D0%BE&amp;noreask=1&amp;pos=8&amp;rpt=simage&amp;lr=2&amp;uinfo=sw-1263-sh-649-fw-1038-fh-448-pd-1&amp;img_url=http://img-fotki.yandex.ru/get/5503/usouth.59/0_62c97_f2e6cdbd_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1828800"/>
          </a:xfrm>
        </p:spPr>
        <p:txBody>
          <a:bodyPr/>
          <a:lstStyle/>
          <a:p>
            <a:r>
              <a:rPr lang="ru-RU" dirty="0" smtClean="0"/>
              <a:t>Друнина </a:t>
            </a:r>
            <a:br>
              <a:rPr lang="ru-RU" dirty="0" smtClean="0"/>
            </a:br>
            <a:r>
              <a:rPr lang="ru-RU" dirty="0" smtClean="0"/>
              <a:t>Юлия </a:t>
            </a:r>
            <a:r>
              <a:rPr lang="ru-RU" dirty="0"/>
              <a:t>Владимировна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969" y="6316905"/>
            <a:ext cx="5243926" cy="54109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Подготовил: </a:t>
            </a:r>
            <a:r>
              <a:rPr lang="ru-RU" sz="2000" dirty="0"/>
              <a:t>ученик </a:t>
            </a:r>
            <a:r>
              <a:rPr lang="ru-RU" sz="2000" dirty="0" smtClean="0"/>
              <a:t>7-А класса </a:t>
            </a:r>
            <a:r>
              <a:rPr lang="ru-RU" sz="2000" dirty="0" err="1" smtClean="0"/>
              <a:t>Чепель</a:t>
            </a:r>
            <a:r>
              <a:rPr lang="ru-RU" sz="2000" dirty="0" smtClean="0"/>
              <a:t> Юрий</a:t>
            </a:r>
            <a:endParaRPr lang="ru-RU" sz="2000" dirty="0"/>
          </a:p>
        </p:txBody>
      </p:sp>
      <p:pic>
        <p:nvPicPr>
          <p:cNvPr id="1026" name="Picture 2" descr="http://www.tunguska-club.info/pub/40248108_drunina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7"/>
            <a:ext cx="3168352" cy="42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54.radikal.ru/i145/1202/7a/0ca6bfc5497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7"/>
            <a:ext cx="4104456" cy="636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43840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/>
              <a:t>Государственная </a:t>
            </a:r>
            <a:r>
              <a:rPr lang="ru-RU" sz="2400" dirty="0"/>
              <a:t>премия РСФСР имени М. Горького (1975) — за книгу стихов «Не бывает любви несчастливой» (1973)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/>
              <a:t>Орден Отечественной войны 1 степени (1985)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/>
              <a:t>Орден Трудового Красного Знамени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/>
              <a:t>Орден Красной Звезды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/>
              <a:t>Орден «Знак Почёта»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/>
              <a:t>Медаль </a:t>
            </a:r>
            <a:r>
              <a:rPr lang="ru-RU" sz="2400" dirty="0"/>
              <a:t>«За отвагу»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/>
              <a:t>Медаль </a:t>
            </a:r>
            <a:r>
              <a:rPr lang="ru-RU" sz="2400" dirty="0"/>
              <a:t>«За победу над Германией в </a:t>
            </a:r>
            <a:r>
              <a:rPr lang="ru-RU" sz="2400" dirty="0" smtClean="0"/>
              <a:t>Великой Отечественной </a:t>
            </a:r>
            <a:r>
              <a:rPr lang="ru-RU" sz="2400" dirty="0"/>
              <a:t>войне 1941—1945 гг.»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/>
              <a:t>Серебряная медаль имени А. А. </a:t>
            </a:r>
            <a:r>
              <a:rPr lang="ru-RU" sz="2400" dirty="0" smtClean="0"/>
              <a:t>Фадеева (1973</a:t>
            </a:r>
            <a:r>
              <a:rPr lang="ru-RU" sz="2400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7462" y="332656"/>
            <a:ext cx="7694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Награды и премии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1412776"/>
            <a:ext cx="83529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Юлия </a:t>
            </a:r>
            <a:r>
              <a:rPr lang="ru-RU" sz="2000" dirty="0"/>
              <a:t>Друнина трагически ушла из жизни, покончив с собой </a:t>
            </a:r>
            <a:r>
              <a:rPr lang="ru-RU" sz="2000" dirty="0" smtClean="0"/>
              <a:t>20 </a:t>
            </a:r>
            <a:r>
              <a:rPr lang="ru-RU" sz="2000" dirty="0"/>
              <a:t>ноября 1991 </a:t>
            </a:r>
            <a:r>
              <a:rPr lang="ru-RU" sz="2000" dirty="0" smtClean="0"/>
              <a:t>года в 67 лет . </a:t>
            </a:r>
            <a:r>
              <a:rPr lang="ru-RU" sz="2000" dirty="0"/>
              <a:t>Основной причиной самоубийства, судя по всему, </a:t>
            </a:r>
            <a:r>
              <a:rPr lang="ru-RU" sz="2000" dirty="0" smtClean="0"/>
              <a:t>послужила личная утрата </a:t>
            </a:r>
            <a:r>
              <a:rPr lang="ru-RU" sz="2000" dirty="0"/>
              <a:t>(смерть второго супруга, известного кинорежиссера </a:t>
            </a:r>
            <a:r>
              <a:rPr lang="ru-RU" sz="2000" dirty="0" err="1"/>
              <a:t>А.Каплера</a:t>
            </a:r>
            <a:r>
              <a:rPr lang="ru-RU" sz="2000" dirty="0"/>
              <a:t>) и крушение общественных идеалов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ctr"/>
            <a:r>
              <a:rPr lang="ru-RU" sz="2000" dirty="0"/>
              <a:t>Ухожу, нету сил. Лишь издали</a:t>
            </a:r>
            <a:br>
              <a:rPr lang="ru-RU" sz="2000" dirty="0"/>
            </a:br>
            <a:r>
              <a:rPr lang="ru-RU" sz="2000" dirty="0"/>
              <a:t>(Всё ж крещёная!) помолюсь</a:t>
            </a:r>
            <a:br>
              <a:rPr lang="ru-RU" sz="2000" dirty="0"/>
            </a:br>
            <a:r>
              <a:rPr lang="ru-RU" sz="2000" dirty="0"/>
              <a:t>За таких вот, как вы, — за избранных</a:t>
            </a:r>
            <a:br>
              <a:rPr lang="ru-RU" sz="2000" dirty="0"/>
            </a:br>
            <a:r>
              <a:rPr lang="ru-RU" sz="2000" dirty="0"/>
              <a:t>Удержать над обрывом Русь.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Но боюсь, что и вы бессильны.</a:t>
            </a:r>
            <a:br>
              <a:rPr lang="ru-RU" sz="2000" dirty="0"/>
            </a:br>
            <a:r>
              <a:rPr lang="ru-RU" sz="2000" dirty="0"/>
              <a:t>Потому выбираю смерть.</a:t>
            </a:r>
            <a:br>
              <a:rPr lang="ru-RU" sz="2000" dirty="0"/>
            </a:br>
            <a:r>
              <a:rPr lang="ru-RU" sz="2000" dirty="0"/>
              <a:t>Как летит под откос Россия,</a:t>
            </a:r>
            <a:br>
              <a:rPr lang="ru-RU" sz="2000" dirty="0"/>
            </a:br>
            <a:r>
              <a:rPr lang="ru-RU" sz="2000" dirty="0"/>
              <a:t>Не могу, не хочу смотреть!</a:t>
            </a:r>
          </a:p>
          <a:p>
            <a:pPr algn="just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2810" y="260648"/>
            <a:ext cx="3898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Трагедия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2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eportage.su/audiopics/00237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4589"/>
            <a:ext cx="3124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g0.liveinternet.ru/images/attach/c/4/80/236/80236404_2995475_drunina1_1_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168352" cy="42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0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418292"/>
            <a:ext cx="2520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Отец</a:t>
            </a:r>
            <a:r>
              <a:rPr lang="ru-RU" sz="2000" dirty="0" smtClean="0"/>
              <a:t> — историк и педагог Владимир Павлович </a:t>
            </a:r>
            <a:r>
              <a:rPr lang="ru-RU" sz="2000" dirty="0" err="1" smtClean="0"/>
              <a:t>Друнин</a:t>
            </a:r>
            <a:r>
              <a:rPr lang="ru-RU" sz="2000" dirty="0" smtClean="0"/>
              <a:t>, работал учителем истории в 1-й Московской спецшколе ВВС.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1418292"/>
            <a:ext cx="244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</a:t>
            </a:r>
            <a:r>
              <a:rPr lang="ru-RU" sz="2000" b="1" dirty="0" smtClean="0"/>
              <a:t>ать</a:t>
            </a:r>
            <a:r>
              <a:rPr lang="ru-RU" sz="2000" dirty="0" smtClean="0"/>
              <a:t> — Матильда Борисовна Друнина (1900—1983), работала в библиотеке и давала уроки музыки.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82031" y="388799"/>
            <a:ext cx="3101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Родители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http://vibespirit.ru/upload/video/thumbs/medium/youtube_d712966c75175b67677d7a08dd434cb2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93" y="3332984"/>
            <a:ext cx="437997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4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4448" y="1582339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/>
              <a:t>    С 1931 Юля училась в московской школе № 131, где преподавал её отец. С детства она любила читать и не сомневалась, что будет литератором.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В 11 лет начала писать стихи. Посещала литературную студию при Центральном Доме Художественного воспитания детей, помещавшуюся в здании Театра юного зрителя.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В конце 1930-х годов участвовала в конкурсе на лучшее стихотворение. В результате, стихотворение «Мы вместе за школьной партой сидели…» было напечатано в «Учительской газете» и передано по радио.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9965" y="476672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8" y="188640"/>
            <a:ext cx="3546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Детство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img.news.open.by/news/2009/06/vvv%20-%20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5" y="2708920"/>
            <a:ext cx="3860923" cy="321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188640"/>
            <a:ext cx="3146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1941 год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1112811"/>
            <a:ext cx="876319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sz="2000" dirty="0" smtClean="0"/>
              <a:t>После </a:t>
            </a:r>
            <a:r>
              <a:rPr lang="ru-RU" sz="2000" dirty="0"/>
              <a:t>начала Великой Отечественной войны, в </a:t>
            </a:r>
            <a:r>
              <a:rPr lang="ru-RU" sz="2000" dirty="0" smtClean="0"/>
              <a:t>17-летнем </a:t>
            </a:r>
            <a:r>
              <a:rPr lang="ru-RU" sz="2000" dirty="0"/>
              <a:t>возрасте Юлия Друнина записалась в добровольную санитарную </a:t>
            </a:r>
            <a:r>
              <a:rPr lang="ru-RU" sz="2000" dirty="0" smtClean="0"/>
              <a:t>дружину. </a:t>
            </a:r>
            <a:r>
              <a:rPr lang="ru-RU" sz="2000" dirty="0"/>
              <a:t>Р</a:t>
            </a:r>
            <a:r>
              <a:rPr lang="ru-RU" sz="2000" dirty="0" smtClean="0"/>
              <a:t>аботала </a:t>
            </a:r>
            <a:r>
              <a:rPr lang="ru-RU" sz="2000" dirty="0"/>
              <a:t>санитаркой в глазном госпитале. Окончила курсы медсестер. </a:t>
            </a:r>
            <a:endParaRPr lang="ru-RU" sz="2000" dirty="0" smtClean="0"/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В </a:t>
            </a:r>
            <a:r>
              <a:rPr lang="ru-RU" sz="2000" dirty="0"/>
              <a:t>конце лета 1941 года, с приближением немцев к Москве, была направлена на строительство оборонительных сооружений под Можайском. Там, во время одного из авианалетов, она потерялась, отстала от своего отряда, и была подобрана группой пехотинцев, которым была очень нужна санитарка. Вместе с ними Юлия Друнина попала в окружение и 13 суток пробиралась к своим по тылам противника. Именно в этом пехотном батальоне – вернее, в той группе, что осталась от батальона, попавшего в окружение, — Юля встретила свою первую любовь, самую возвышенную и романтическую. В стихах и в воспоминаниях она называла его Комбат — с большой буквы, но нигде не упоминала его имени, хотя память о </a:t>
            </a:r>
            <a:r>
              <a:rPr lang="ru-RU" sz="2000" dirty="0" smtClean="0"/>
              <a:t>нём </a:t>
            </a:r>
            <a:r>
              <a:rPr lang="ru-RU" sz="2000" dirty="0"/>
              <a:t>пронесла через всю войну и сохранила навсегда. Уже в самом конце труднейшего пути, при переходе линии фронта, когда в группе оставалось всего 9 бойцов, командир батальона подорвался на противопехотной мине. Вместе с ним погибли </a:t>
            </a:r>
            <a:r>
              <a:rPr lang="ru-RU" sz="2000" dirty="0" smtClean="0"/>
              <a:t>ещё </a:t>
            </a:r>
            <a:r>
              <a:rPr lang="ru-RU" sz="2000" dirty="0"/>
              <a:t>двое бойцов, а </a:t>
            </a:r>
            <a:r>
              <a:rPr lang="ru-RU" sz="2000" dirty="0" err="1"/>
              <a:t>Друнину</a:t>
            </a:r>
            <a:r>
              <a:rPr lang="ru-RU" sz="2000" dirty="0"/>
              <a:t> сильно оглушило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3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img-fotki.yandex.ru/get/5821/25545869.7/0_69172_6a08bea1_X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9727"/>
            <a:ext cx="2448272" cy="371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016.radikal.ru/i335/1101/8a/0259d347ab4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8289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globus.gorod.tomsk.ru/uploads/34607/1262550587/14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032" y="1556630"/>
            <a:ext cx="30765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7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748" y="188640"/>
            <a:ext cx="87217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dirty="0" smtClean="0"/>
              <a:t>Оказавшись </a:t>
            </a:r>
            <a:r>
              <a:rPr lang="ru-RU" sz="2000" dirty="0"/>
              <a:t>снова в Москве осенью 1941, Юлия Друнина вскоре вместе со школой, в которой директором был </a:t>
            </a:r>
            <a:r>
              <a:rPr lang="ru-RU" sz="2000" dirty="0" smtClean="0"/>
              <a:t>её </a:t>
            </a:r>
            <a:r>
              <a:rPr lang="ru-RU" sz="2000" dirty="0"/>
              <a:t>отец, была эвакуирована в </a:t>
            </a:r>
            <a:r>
              <a:rPr lang="ru-RU" sz="2000" dirty="0" smtClean="0"/>
              <a:t>Сибирь. </a:t>
            </a:r>
            <a:r>
              <a:rPr lang="ru-RU" sz="2000" dirty="0"/>
              <a:t>Ехать в эвакуацию она не хотела и согласилась на отъезд только из-за тяжелобольного отца, </a:t>
            </a:r>
            <a:r>
              <a:rPr lang="ru-RU" sz="2000" dirty="0" smtClean="0"/>
              <a:t>перенёсшего </a:t>
            </a:r>
            <a:r>
              <a:rPr lang="ru-RU" sz="2000" dirty="0"/>
              <a:t>в начале войны инсульт. Отец умер в начале 1942 года на руках дочери после второго удара. Похоронив отца, Юлия решила, что больше </a:t>
            </a:r>
            <a:r>
              <a:rPr lang="ru-RU" sz="2000" dirty="0" smtClean="0"/>
              <a:t>её </a:t>
            </a:r>
            <a:r>
              <a:rPr lang="ru-RU" sz="2000" dirty="0"/>
              <a:t>в эвакуации ничто не держит, и уехала в Хабаровск, где стала курсантом Школы младших авиационных специалистов (ШМАС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3074" name="Picture 2" descr="http://img1.liveinternet.ru/images/attach/c/1/54/453/54453699_1264750144_bf66bdc87a2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565333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dirty="0" smtClean="0"/>
              <a:t>По </a:t>
            </a:r>
            <a:r>
              <a:rPr lang="ru-RU" sz="2000" dirty="0"/>
              <a:t>прибытии на фронт Юлия Друнина получила назначение в 667-й стрелковый полк 218-й стрелковой дивизии. </a:t>
            </a:r>
            <a:endParaRPr lang="ru-RU" sz="2000" dirty="0" smtClean="0"/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В </a:t>
            </a:r>
            <a:r>
              <a:rPr lang="ru-RU" sz="2000" dirty="0"/>
              <a:t>1943 году Друнина была тяжело ранена - осколок снаряда </a:t>
            </a:r>
            <a:r>
              <a:rPr lang="ru-RU" sz="2000" dirty="0" smtClean="0"/>
              <a:t>вошёл </a:t>
            </a:r>
            <a:r>
              <a:rPr lang="ru-RU" sz="2000" dirty="0"/>
              <a:t>в шею слева и застрял всего в паре миллиметров от сонной артерии. Не подозревая о </a:t>
            </a:r>
            <a:r>
              <a:rPr lang="ru-RU" sz="2000" dirty="0" smtClean="0"/>
              <a:t>серьёзности </a:t>
            </a:r>
            <a:r>
              <a:rPr lang="ru-RU" sz="2000" dirty="0"/>
              <a:t>ранения, она просто замотала шею бинтами и продолжала работать – спасать других. Скрывала, пока не стало совсем плохо. Очнулась уже в госпитале и там узнала, что была на волосок от смерти. </a:t>
            </a:r>
            <a:endParaRPr lang="ru-RU" sz="2000" dirty="0" smtClean="0"/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В </a:t>
            </a:r>
            <a:r>
              <a:rPr lang="ru-RU" sz="2000" dirty="0"/>
              <a:t>госпитале, в 1943 году, она написала свое первое стихотворение о войне, которое вошло во все </a:t>
            </a:r>
            <a:r>
              <a:rPr lang="ru-RU" sz="2000" dirty="0" smtClean="0"/>
              <a:t>сборники </a:t>
            </a:r>
            <a:r>
              <a:rPr lang="ru-RU" sz="2000" dirty="0"/>
              <a:t>военной поэзии: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260648"/>
            <a:ext cx="33843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1943 год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7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503/usouth.59/0_62c97_f2e6cdbd_X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344816" cy="55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После </a:t>
            </a:r>
            <a:r>
              <a:rPr lang="ru-RU" sz="2000" dirty="0"/>
              <a:t>излечения Друнина была признана инвалидом и комиссована. Вернулась в Москву. Попыталась поступить в Литературный институт, но неудачно - </a:t>
            </a:r>
            <a:r>
              <a:rPr lang="ru-RU" sz="2000" dirty="0" smtClean="0"/>
              <a:t>её </a:t>
            </a:r>
            <a:r>
              <a:rPr lang="ru-RU" sz="2000" dirty="0"/>
              <a:t>стихи были признаны незрелыми. Не попав в институт, оставаться, в Москве Юля не захотела и решила вернуться на фронт. К счастью, ее признали годной к строевой службе.</a:t>
            </a:r>
          </a:p>
          <a:p>
            <a:pPr algn="just"/>
            <a:r>
              <a:rPr lang="ru-RU" sz="2000" dirty="0" smtClean="0"/>
              <a:t>    Друнина </a:t>
            </a:r>
            <a:r>
              <a:rPr lang="ru-RU" sz="2000" dirty="0"/>
              <a:t>попала в 1038-й самоходный артиллерийский полк 3-го Прибалтийского фронта. Воевала в </a:t>
            </a:r>
            <a:r>
              <a:rPr lang="ru-RU" sz="2000" dirty="0" smtClean="0"/>
              <a:t>Псковской </a:t>
            </a:r>
            <a:r>
              <a:rPr lang="ru-RU" sz="2000" dirty="0"/>
              <a:t>области, затем в Прибалтике. В одном из </a:t>
            </a:r>
            <a:r>
              <a:rPr lang="ru-RU" sz="2000" dirty="0" smtClean="0"/>
              <a:t>боёв </a:t>
            </a:r>
            <a:r>
              <a:rPr lang="ru-RU" sz="2000" dirty="0"/>
              <a:t>была контужена и 21 ноября 1944 </a:t>
            </a:r>
            <a:r>
              <a:rPr lang="ru-RU" sz="2000" dirty="0" smtClean="0"/>
              <a:t>года </a:t>
            </a:r>
            <a:r>
              <a:rPr lang="ru-RU" sz="2000" dirty="0"/>
              <a:t>признана негодной к несению военной службы. Закончила войну в звании старшины медицинской службы. За боевые отличия была награждена орденом Красной звезды и медалью «За отвагу</a:t>
            </a:r>
            <a:r>
              <a:rPr lang="ru-RU" sz="2000" dirty="0" smtClean="0"/>
              <a:t>».</a:t>
            </a:r>
          </a:p>
          <a:p>
            <a:pPr algn="just"/>
            <a:r>
              <a:rPr lang="ru-RU" sz="2000" dirty="0"/>
              <a:t>     В декабре 1944 года Юлия Друнина снова возвращается в Москву. Несмотря на то, что шла уже середина учебного года, она сразу же пришла в Литературный институт, и стала посещать занятия первого курса. Выгнать инвалида войны никто не решился.</a:t>
            </a:r>
          </a:p>
          <a:p>
            <a:pPr algn="just"/>
            <a:r>
              <a:rPr lang="ru-RU" sz="2000" dirty="0" smtClean="0"/>
              <a:t>     Пережитое </a:t>
            </a:r>
            <a:r>
              <a:rPr lang="ru-RU" sz="2000" dirty="0"/>
              <a:t>на войне стало </a:t>
            </a:r>
            <a:r>
              <a:rPr lang="ru-RU" sz="2000" dirty="0" smtClean="0"/>
              <a:t>темой творчества Юлии </a:t>
            </a:r>
            <a:r>
              <a:rPr lang="ru-RU" sz="2000" dirty="0" err="1" smtClean="0"/>
              <a:t>Друниной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90968" y="260648"/>
            <a:ext cx="3185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1944-1945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0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</TotalTime>
  <Words>694</Words>
  <Application>Microsoft Office PowerPoint</Application>
  <PresentationFormat>Экран (4:3)</PresentationFormat>
  <Paragraphs>51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Друнина  Юлия Владимировна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Друнина, Юлия Владимировна</dc:title>
  <dc:creator>Пользователь Windows</dc:creator>
  <cp:lastModifiedBy>Пользователь Windows</cp:lastModifiedBy>
  <cp:revision>31</cp:revision>
  <dcterms:created xsi:type="dcterms:W3CDTF">2013-04-21T15:34:56Z</dcterms:created>
  <dcterms:modified xsi:type="dcterms:W3CDTF">2013-04-21T18:02:05Z</dcterms:modified>
</cp:coreProperties>
</file>