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B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85B15-85BC-449B-8C0D-5839B8F567AA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2D2A-7632-4ADD-AE2D-24E513FBB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CF17-21D0-4AEF-A842-F3E57E475F7A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2183-CD9C-4ADF-A6D5-CBD152666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8F61-3C63-4602-B5A8-99DF3A64B829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0612E-D213-4AE8-BE4F-3239DA268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0F3AA-B702-4ABF-A355-ED7A9CBD5C69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2F3AA-AAC7-4436-80C7-DF9AA3409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CBBF1-6FC1-438A-8310-1BE0AC982C28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18C8D-EAB7-47A6-BC56-4CB069F15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5F1FB-720A-43A4-85F0-00AE199A6AC0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EE24-C1DC-42B2-BB34-B91EE17E8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CB520-DEDF-4D80-A3F1-BBBD754176CA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41AE4-B78B-46F1-A70A-9263C5852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572C-7C1E-411A-BE67-3581BFCD84FA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99FEB-008B-4DA8-A0B0-D506C8F8E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3A73-45C1-49D2-A709-E9AACE64600D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75112-3FD9-4681-AA24-868680E23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D027-2E15-47D0-A14B-9811A0F8EB17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69910-560D-47FE-A11A-C902A5D43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CBAFD-40E9-4459-9891-1CDD2D47F069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249B2-9785-48DD-A68D-6738E1B3D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BE04B0-319A-4872-81FC-793EC1C044E1}" type="datetimeFigureOut">
              <a:rPr lang="ru-RU"/>
              <a:pPr>
                <a:defRPr/>
              </a:pPr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2D6318-C489-4E39-88AC-824768124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15" r:id="rId7"/>
    <p:sldLayoutId id="2147483714" r:id="rId8"/>
    <p:sldLayoutId id="2147483722" r:id="rId9"/>
    <p:sldLayoutId id="2147483713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763713" y="1196975"/>
            <a:ext cx="5191125" cy="911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Угадай из какой сказки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219700" y="5013325"/>
            <a:ext cx="374332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Составила : Пискунова А. Г.</a:t>
            </a:r>
          </a:p>
          <a:p>
            <a:r>
              <a:rPr lang="ru-RU"/>
              <a:t>Воспитатель ГДБОУ №17</a:t>
            </a:r>
          </a:p>
          <a:p>
            <a:r>
              <a:rPr lang="ru-RU"/>
              <a:t>Кировского района.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>
            <a:spLocks noChangeArrowheads="1"/>
          </p:cNvSpPr>
          <p:nvPr/>
        </p:nvSpPr>
        <p:spPr bwMode="auto">
          <a:xfrm>
            <a:off x="2195513" y="0"/>
            <a:ext cx="485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910BB5"/>
                </a:solidFill>
                <a:latin typeface="Trebuchet MS" pitchFamily="34" charset="0"/>
              </a:rPr>
              <a:t>                     Третий лишний</a:t>
            </a:r>
          </a:p>
        </p:txBody>
      </p:sp>
      <p:pic>
        <p:nvPicPr>
          <p:cNvPr id="13314" name="Picture 2" descr="C:\Documents and Settings\Admin\Мои документы\fa344c7d0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52513"/>
            <a:ext cx="1893888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C:\Documents and Settings\Admin\Мои документы\dd7ef6dca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071563"/>
            <a:ext cx="1782763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C:\Documents and Settings\Admin\Мои документы\eea938e0d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1000125"/>
            <a:ext cx="188436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Documents and Settings\Admin\Мои документы\fa344c7d0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928688"/>
            <a:ext cx="1838325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Documents and Settings\Admin\Мои документы\i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25" y="3714750"/>
            <a:ext cx="2643188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2987675" y="333375"/>
            <a:ext cx="34559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910BB5"/>
                </a:solidFill>
              </a:rPr>
              <a:t>По сказке : </a:t>
            </a:r>
            <a:r>
              <a:rPr lang="en-US">
                <a:solidFill>
                  <a:srgbClr val="910BB5"/>
                </a:solidFill>
              </a:rPr>
              <a:t>“</a:t>
            </a:r>
            <a:r>
              <a:rPr lang="ru-RU" b="1">
                <a:solidFill>
                  <a:srgbClr val="910BB5"/>
                </a:solidFill>
              </a:rPr>
              <a:t>Сказка о попе и о работнике его Балде</a:t>
            </a:r>
            <a:r>
              <a:rPr lang="en-US" b="1">
                <a:solidFill>
                  <a:srgbClr val="910BB5"/>
                </a:solidFill>
              </a:rPr>
              <a:t>”</a:t>
            </a:r>
            <a:endParaRPr lang="ru-RU" b="1">
              <a:solidFill>
                <a:srgbClr val="910BB5"/>
              </a:solidFill>
            </a:endParaRPr>
          </a:p>
          <a:p>
            <a:pPr>
              <a:spcBef>
                <a:spcPct val="50000"/>
              </a:spcBef>
            </a:pPr>
            <a:endParaRPr lang="ru-RU">
              <a:solidFill>
                <a:srgbClr val="910BB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Admin\Мои документы\c25513fd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357313"/>
            <a:ext cx="2225675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3" descr="C:\Documents and Settings\Admin\Мои документы\2d76a2cee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8" y="4429125"/>
            <a:ext cx="250031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C:\Documents and Settings\Admin\Мои документы\303bfc0fb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285875"/>
            <a:ext cx="258603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:\Documents and Settings\Admin\Мои документы\i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0" y="135731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2428875" y="0"/>
            <a:ext cx="4714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rebuchet MS" pitchFamily="34" charset="0"/>
            </a:endParaRPr>
          </a:p>
          <a:p>
            <a:r>
              <a:rPr lang="ru-RU">
                <a:latin typeface="Trebuchet MS" pitchFamily="34" charset="0"/>
              </a:rPr>
              <a:t>                 </a:t>
            </a:r>
            <a:r>
              <a:rPr lang="ru-RU">
                <a:solidFill>
                  <a:srgbClr val="910BB5"/>
                </a:solidFill>
                <a:latin typeface="Trebuchet MS" pitchFamily="34" charset="0"/>
              </a:rPr>
              <a:t>Третий лишний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987675" y="692150"/>
            <a:ext cx="3529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910BB5"/>
                </a:solidFill>
              </a:rPr>
              <a:t>По сказке </a:t>
            </a:r>
            <a:r>
              <a:rPr lang="en-US">
                <a:solidFill>
                  <a:srgbClr val="910BB5"/>
                </a:solidFill>
              </a:rPr>
              <a:t>“  O </a:t>
            </a:r>
            <a:r>
              <a:rPr lang="ru-RU">
                <a:solidFill>
                  <a:srgbClr val="910BB5"/>
                </a:solidFill>
              </a:rPr>
              <a:t>рыбаке и рыбке</a:t>
            </a:r>
            <a:r>
              <a:rPr lang="en-US">
                <a:solidFill>
                  <a:srgbClr val="910BB5"/>
                </a:solidFill>
              </a:rPr>
              <a:t>”</a:t>
            </a:r>
            <a:endParaRPr lang="ru-RU">
              <a:solidFill>
                <a:srgbClr val="910BB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2500313" y="285750"/>
            <a:ext cx="4643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910BB5"/>
                </a:solidFill>
                <a:latin typeface="Trebuchet MS" pitchFamily="34" charset="0"/>
              </a:rPr>
              <a:t> Третий лишний </a:t>
            </a:r>
          </a:p>
        </p:txBody>
      </p:sp>
      <p:pic>
        <p:nvPicPr>
          <p:cNvPr id="3074" name="Picture 2" descr="C:\Documents and Settings\Admin\Мои документы\i2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285875"/>
            <a:ext cx="2571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C:\Documents and Settings\Admin\Мои документы\i1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1143000"/>
            <a:ext cx="24749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Documents and Settings\Admin\Мои документы\4i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3857625"/>
            <a:ext cx="257175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:\Documents and Settings\Admin\Мои документы\i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25" y="1143000"/>
            <a:ext cx="25717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916238" y="549275"/>
            <a:ext cx="467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910BB5"/>
                </a:solidFill>
              </a:rPr>
              <a:t>По сказке </a:t>
            </a:r>
            <a:r>
              <a:rPr lang="en-US">
                <a:solidFill>
                  <a:srgbClr val="910BB5"/>
                </a:solidFill>
              </a:rPr>
              <a:t>“ </a:t>
            </a:r>
            <a:r>
              <a:rPr lang="ru-RU">
                <a:solidFill>
                  <a:srgbClr val="910BB5"/>
                </a:solidFill>
              </a:rPr>
              <a:t>О царе Салтане</a:t>
            </a:r>
            <a:r>
              <a:rPr lang="en-US">
                <a:solidFill>
                  <a:srgbClr val="910BB5"/>
                </a:solidFill>
              </a:rPr>
              <a:t>” </a:t>
            </a:r>
            <a:endParaRPr lang="ru-RU">
              <a:solidFill>
                <a:srgbClr val="910BB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36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Trebuchet MS</vt:lpstr>
      <vt:lpstr>Georgia</vt:lpstr>
      <vt:lpstr>Calibri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2012-10-17T19:50:15Z</dcterms:created>
  <dcterms:modified xsi:type="dcterms:W3CDTF">2012-11-03T18:16:14Z</dcterms:modified>
</cp:coreProperties>
</file>