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59" r:id="rId5"/>
    <p:sldId id="262" r:id="rId6"/>
    <p:sldId id="270" r:id="rId7"/>
    <p:sldId id="274" r:id="rId8"/>
    <p:sldId id="276" r:id="rId9"/>
    <p:sldId id="275" r:id="rId10"/>
    <p:sldId id="279" r:id="rId11"/>
    <p:sldId id="280" r:id="rId12"/>
    <p:sldId id="281" r:id="rId13"/>
    <p:sldId id="284" r:id="rId14"/>
    <p:sldId id="282" r:id="rId15"/>
    <p:sldId id="283" r:id="rId16"/>
    <p:sldId id="285" r:id="rId17"/>
    <p:sldId id="286" r:id="rId18"/>
    <p:sldId id="277" r:id="rId19"/>
    <p:sldId id="307" r:id="rId20"/>
    <p:sldId id="305" r:id="rId21"/>
    <p:sldId id="306" r:id="rId22"/>
    <p:sldId id="298" r:id="rId23"/>
    <p:sldId id="309" r:id="rId24"/>
    <p:sldId id="3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EB8"/>
    <a:srgbClr val="CCECFF"/>
    <a:srgbClr val="BB432F"/>
    <a:srgbClr val="903324"/>
    <a:srgbClr val="B40000"/>
    <a:srgbClr val="218397"/>
    <a:srgbClr val="FDE6D3"/>
    <a:srgbClr val="B9D08C"/>
    <a:srgbClr val="4A8851"/>
    <a:srgbClr val="5287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2;&#1079;&#1076;&#1085;&#1080;&#1082;%20&#1089;&#1086;&#1073;&#1072;&#1082;\dog1.wa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ydog.am/dog-k7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g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5361" name="Picture 1" descr="D:\fony\4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pic>
        <p:nvPicPr>
          <p:cNvPr id="2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776001" cy="58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406400"/>
            <a:ext cx="8709025" cy="6043613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7675" y="6021388"/>
            <a:ext cx="3275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РОТВЕЛЕР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067944" y="5877272"/>
            <a:ext cx="367208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ЧАУ-ЧАУ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6" descr="animals08"/>
          <p:cNvPicPr>
            <a:picLocks noChangeAspect="1" noChangeArrowheads="1"/>
          </p:cNvPicPr>
          <p:nvPr/>
        </p:nvPicPr>
        <p:blipFill>
          <a:blip r:embed="rId2" cstate="email"/>
          <a:srcRect l="2911" r="423" b="3343"/>
          <a:stretch>
            <a:fillRect/>
          </a:stretch>
        </p:blipFill>
        <p:spPr bwMode="auto">
          <a:xfrm>
            <a:off x="395536" y="476672"/>
            <a:ext cx="8352928" cy="6264696"/>
          </a:xfrm>
          <a:prstGeom prst="rect">
            <a:avLst/>
          </a:prstGeom>
          <a:noFill/>
        </p:spPr>
      </p:pic>
      <p:pic>
        <p:nvPicPr>
          <p:cNvPr id="3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62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000"/>
            <a:ext cx="8796300" cy="6804000"/>
          </a:xfrm>
          <a:prstGeom prst="rect">
            <a:avLst/>
          </a:prstGeom>
          <a:noFill/>
        </p:spPr>
      </p:pic>
      <p:pic>
        <p:nvPicPr>
          <p:cNvPr id="5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67544" y="5949280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ФРАНЦУЗСКИЙ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БУЛЬДОГ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348038" y="5884863"/>
            <a:ext cx="241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 Black" pitchFamily="34" charset="0"/>
              </a:rPr>
              <a:t>СЕТТЕР</a:t>
            </a:r>
          </a:p>
        </p:txBody>
      </p:sp>
      <p:pic>
        <p:nvPicPr>
          <p:cNvPr id="2050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444500"/>
            <a:ext cx="8242300" cy="5969000"/>
          </a:xfrm>
          <a:prstGeom prst="rect">
            <a:avLst/>
          </a:prstGeom>
          <a:noFill/>
        </p:spPr>
      </p:pic>
      <p:pic>
        <p:nvPicPr>
          <p:cNvPr id="6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26962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mydog.am/dogimg/dog-k7_clip_image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8320922" cy="6552728"/>
          </a:xfrm>
          <a:prstGeom prst="rect">
            <a:avLst/>
          </a:prstGeom>
          <a:noFill/>
        </p:spPr>
      </p:pic>
      <p:pic>
        <p:nvPicPr>
          <p:cNvPr id="4" name="Picture 1" descr="D:\fony\4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763688" y="5877272"/>
            <a:ext cx="4248472" cy="7822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ТЕРЬЕР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oisk-druga.ru/uploads/posts/2010-01/1263070347_boxer_bre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96752"/>
            <a:ext cx="4176464" cy="399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87675" y="6021388"/>
            <a:ext cx="2503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БОКСЕР</a:t>
            </a:r>
          </a:p>
        </p:txBody>
      </p:sp>
      <p:pic>
        <p:nvPicPr>
          <p:cNvPr id="37891" name="Picture 3" descr="http://superpesik.ru/wp-content/uploads/2011/03/boxer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692696"/>
            <a:ext cx="3693603" cy="5227687"/>
          </a:xfrm>
          <a:prstGeom prst="rect">
            <a:avLst/>
          </a:prstGeom>
          <a:noFill/>
        </p:spPr>
      </p:pic>
      <p:pic>
        <p:nvPicPr>
          <p:cNvPr id="5" name="Picture 1" descr="D:\fony\4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-26962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лли, или шотландская овчарка (Southland Collie), фото породы собак фотограф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60648"/>
            <a:ext cx="8870941" cy="6309320"/>
          </a:xfrm>
          <a:prstGeom prst="rect">
            <a:avLst/>
          </a:prstGeom>
          <a:noFill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940152" y="5661248"/>
            <a:ext cx="222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КОЛЛИ</a:t>
            </a:r>
          </a:p>
        </p:txBody>
      </p:sp>
      <p:pic>
        <p:nvPicPr>
          <p:cNvPr id="4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62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08C"/>
            </a:gs>
            <a:gs pos="100000">
              <a:srgbClr val="4A8851">
                <a:alpha val="88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wallpapers_1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87615" cy="6408712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5715000"/>
            <a:ext cx="3528392" cy="114300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  <a:effectLst/>
                <a:latin typeface="Arial Black" pitchFamily="34" charset="0"/>
              </a:rPr>
              <a:t>ТАКСА</a:t>
            </a:r>
          </a:p>
        </p:txBody>
      </p:sp>
      <p:pic>
        <p:nvPicPr>
          <p:cNvPr id="4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уд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3" y="476672"/>
            <a:ext cx="3936437" cy="2952328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5362" name="Picture 2" descr="Пудел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692696"/>
            <a:ext cx="3440001" cy="2592288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5364" name="Picture 4" descr="Пудел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645024"/>
            <a:ext cx="3648404" cy="2736304"/>
          </a:xfrm>
          <a:prstGeom prst="roundRect">
            <a:avLst/>
          </a:prstGeom>
          <a:noFill/>
        </p:spPr>
      </p:pic>
      <p:pic>
        <p:nvPicPr>
          <p:cNvPr id="15366" name="Picture 6" descr="Пудел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645024"/>
            <a:ext cx="3600400" cy="2687441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Пуд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4244682" cy="3168352"/>
          </a:xfrm>
          <a:prstGeom prst="roundRect">
            <a:avLst/>
          </a:prstGeom>
          <a:noFill/>
        </p:spPr>
      </p:pic>
      <p:pic>
        <p:nvPicPr>
          <p:cNvPr id="55300" name="Picture 4" descr="Пудел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81384"/>
            <a:ext cx="3888432" cy="2902437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84635" cy="5580000"/>
          </a:xfrm>
          <a:prstGeom prst="rect">
            <a:avLst/>
          </a:prstGeom>
          <a:noFill/>
        </p:spPr>
      </p:pic>
      <p:pic>
        <p:nvPicPr>
          <p:cNvPr id="14337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Пуд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4176464" cy="3132349"/>
          </a:xfrm>
          <a:prstGeom prst="rect">
            <a:avLst/>
          </a:prstGeom>
          <a:noFill/>
        </p:spPr>
      </p:pic>
      <p:pic>
        <p:nvPicPr>
          <p:cNvPr id="55304" name="Picture 8" descr="Пудел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3366" y="3429000"/>
            <a:ext cx="4031082" cy="3037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уд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534" y="548680"/>
            <a:ext cx="4224470" cy="3168352"/>
          </a:xfrm>
          <a:prstGeom prst="rect">
            <a:avLst/>
          </a:prstGeom>
          <a:noFill/>
        </p:spPr>
      </p:pic>
      <p:pic>
        <p:nvPicPr>
          <p:cNvPr id="57348" name="Picture 4" descr="Пудел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303243"/>
            <a:ext cx="4027279" cy="3006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  <a:alpha val="5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21839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17475"/>
            <a:ext cx="6038850" cy="6621463"/>
          </a:xfrm>
          <a:prstGeom prst="rect">
            <a:avLst/>
          </a:prstGeom>
          <a:noFill/>
        </p:spPr>
      </p:pic>
      <p:pic>
        <p:nvPicPr>
          <p:cNvPr id="3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62"/>
            <a:ext cx="9144000" cy="68849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620688"/>
            <a:ext cx="4580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Собачий вальс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88640"/>
            <a:ext cx="7272808" cy="6453336"/>
          </a:xfrm>
          <a:prstGeom prst="rect">
            <a:avLst/>
          </a:prstGeom>
          <a:noFill/>
        </p:spPr>
      </p:pic>
      <p:pic>
        <p:nvPicPr>
          <p:cNvPr id="3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623731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Посвящается памяти военных собак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88640"/>
            <a:ext cx="2136775" cy="2400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84962"/>
          </a:xfrm>
          <a:prstGeom prst="rect">
            <a:avLst/>
          </a:prstGeom>
          <a:noFill/>
        </p:spPr>
      </p:pic>
      <p:pic>
        <p:nvPicPr>
          <p:cNvPr id="2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700808"/>
            <a:ext cx="2849563" cy="4240213"/>
          </a:xfrm>
          <a:prstGeom prst="rect">
            <a:avLst/>
          </a:prstGeom>
          <a:noFill/>
        </p:spPr>
      </p:pic>
      <p:pic>
        <p:nvPicPr>
          <p:cNvPr id="1026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1844824"/>
            <a:ext cx="2859925" cy="406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06" y="476672"/>
            <a:ext cx="8471590" cy="5904656"/>
          </a:xfrm>
          <a:prstGeom prst="rect">
            <a:avLst/>
          </a:prstGeom>
          <a:noFill/>
        </p:spPr>
      </p:pic>
      <p:pic>
        <p:nvPicPr>
          <p:cNvPr id="12289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41000"/>
              </a:srgb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  <a:alpha val="5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944215" cy="3276000"/>
          </a:xfrm>
          <a:prstGeom prst="rect">
            <a:avLst/>
          </a:prstGeom>
          <a:noFill/>
        </p:spPr>
      </p:pic>
      <p:pic>
        <p:nvPicPr>
          <p:cNvPr id="2" name="Picture 3" descr="C:\Users\дом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368527" cy="4752000"/>
          </a:xfrm>
          <a:prstGeom prst="rect">
            <a:avLst/>
          </a:prstGeom>
          <a:noFill/>
        </p:spPr>
      </p:pic>
      <p:pic>
        <p:nvPicPr>
          <p:cNvPr id="1028" name="Picture 4" descr="D:\fony\4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874B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7467671" cy="6696000"/>
          </a:xfrm>
          <a:prstGeom prst="rect">
            <a:avLst/>
          </a:prstGeom>
          <a:noFill/>
        </p:spPr>
      </p:pic>
      <p:pic>
        <p:nvPicPr>
          <p:cNvPr id="11265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62"/>
            <a:ext cx="9144001" cy="6884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bg2">
                <a:lumMod val="90000"/>
              </a:schemeClr>
            </a:gs>
            <a:gs pos="100000">
              <a:schemeClr val="accent3">
                <a:lumMod val="75000"/>
                <a:alpha val="5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160646" cy="6552000"/>
          </a:xfrm>
          <a:prstGeom prst="rect">
            <a:avLst/>
          </a:prstGeom>
          <a:noFill/>
        </p:spPr>
      </p:pic>
      <p:pic>
        <p:nvPicPr>
          <p:cNvPr id="10241" name="Picture 1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2152"/>
            <a:ext cx="9144001" cy="6940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76456" cy="6655936"/>
          </a:xfrm>
          <a:prstGeom prst="rect">
            <a:avLst/>
          </a:prstGeom>
          <a:noFill/>
        </p:spPr>
      </p:pic>
      <p:pic>
        <p:nvPicPr>
          <p:cNvPr id="3077" name="Picture 5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000"/>
            <a:ext cx="8755556" cy="6768000"/>
          </a:xfrm>
          <a:prstGeom prst="rect">
            <a:avLst/>
          </a:prstGeom>
          <a:noFill/>
        </p:spPr>
      </p:pic>
      <p:pic>
        <p:nvPicPr>
          <p:cNvPr id="30723" name="Picture 3" descr="D:\fony\4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2"/>
            <a:ext cx="9144001" cy="6857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5949280"/>
            <a:ext cx="5394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РУССКАЯ БОРЗАЯ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52874B">
                <a:alpha val="2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355976" y="692696"/>
            <a:ext cx="44999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СПАНИЕЛЬ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1" name="Picture 3" descr="D:\fony\4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729163" cy="3635375"/>
          </a:xfrm>
          <a:prstGeom prst="rect">
            <a:avLst/>
          </a:prstGeom>
          <a:noFill/>
        </p:spPr>
      </p:pic>
      <p:pic>
        <p:nvPicPr>
          <p:cNvPr id="4099" name="Picture 3" descr="C:\Users\дом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18</Words>
  <Application>Microsoft Office PowerPoint</Application>
  <PresentationFormat>Экран (4:3)</PresentationFormat>
  <Paragraphs>12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ТАКСА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178</cp:revision>
  <dcterms:created xsi:type="dcterms:W3CDTF">2013-03-17T16:23:31Z</dcterms:created>
  <dcterms:modified xsi:type="dcterms:W3CDTF">2013-04-27T18:35:39Z</dcterms:modified>
</cp:coreProperties>
</file>