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FA4-6BE6-4086-955E-807748EF04A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D6C-6D4D-4F29-A358-F4F332B9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66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FA4-6BE6-4086-955E-807748EF04A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D6C-6D4D-4F29-A358-F4F332B9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2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FA4-6BE6-4086-955E-807748EF04A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D6C-6D4D-4F29-A358-F4F332B9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2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FA4-6BE6-4086-955E-807748EF04A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D6C-6D4D-4F29-A358-F4F332B9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5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FA4-6BE6-4086-955E-807748EF04A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D6C-6D4D-4F29-A358-F4F332B9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FA4-6BE6-4086-955E-807748EF04A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D6C-6D4D-4F29-A358-F4F332B9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28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FA4-6BE6-4086-955E-807748EF04A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D6C-6D4D-4F29-A358-F4F332B9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7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FA4-6BE6-4086-955E-807748EF04A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D6C-6D4D-4F29-A358-F4F332B9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4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FA4-6BE6-4086-955E-807748EF04A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D6C-6D4D-4F29-A358-F4F332B9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5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FA4-6BE6-4086-955E-807748EF04A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D6C-6D4D-4F29-A358-F4F332B9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0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5AFA4-6BE6-4086-955E-807748EF04A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6FD6C-6D4D-4F29-A358-F4F332B9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73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AFA4-6BE6-4086-955E-807748EF04AF}" type="datetimeFigureOut">
              <a:rPr lang="ru-RU" smtClean="0"/>
              <a:t>26.09.2012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6FD6C-6D4D-4F29-A358-F4F332B93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82" TargetMode="External"/><Relationship Id="rId2" Type="http://schemas.openxmlformats.org/officeDocument/2006/relationships/hyperlink" Target="http://ru.wikipedia.org/wiki/%D0%A1%D1%83%D0%B2%D0%BE%D1%80%D0%BE%D0%B2%D1%81%D0%BA%D0%B0%D1%8F_%D0%BF%D0%BB%D0%BE%D1%89%D0%B0%D0%B4%D1%8C_%28%D0%9C%D0%BE%D1%81%D0%BA%D0%B2%D0%B0%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ru.wikipedia.org/wiki/%D0%9F%D0%B0%D0%BC%D1%8F%D1%82%D0%BD%D0%B8%D0%BA%D0%B8_%D0%90._%D0%92._%D0%A1%D1%83%D0%B2%D0%BE%D1%80%D0%BE%D0%B2%D1%83#cite_note-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poccuu.com/ku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41572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084" y="6021288"/>
            <a:ext cx="4408152" cy="68407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Портрет М. И. Кутузова кисти Р. М. Волкова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55277" y="3068960"/>
            <a:ext cx="4158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Герой, отечества спаситель!</a:t>
            </a:r>
          </a:p>
          <a:p>
            <a:r>
              <a:rPr lang="ru-RU" dirty="0"/>
              <a:t>Прими от сердца </a:t>
            </a:r>
            <a:r>
              <a:rPr lang="ru-RU" dirty="0" err="1"/>
              <a:t>должну</a:t>
            </a:r>
            <a:r>
              <a:rPr lang="ru-RU" dirty="0"/>
              <a:t> дань;</a:t>
            </a:r>
          </a:p>
          <a:p>
            <a:r>
              <a:rPr lang="ru-RU" dirty="0"/>
              <a:t>Бог наш защитник, покровитель,</a:t>
            </a:r>
          </a:p>
          <a:p>
            <a:r>
              <a:rPr lang="ru-RU" dirty="0"/>
              <a:t>Тебя нам ниспослал на брань!</a:t>
            </a:r>
          </a:p>
          <a:p>
            <a:r>
              <a:rPr lang="ru-RU" dirty="0"/>
              <a:t>К. Ф. Рылеев, «Князю Смоленскому»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48680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Михаил Илларионович Кутузов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7280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5510" y="512676"/>
            <a:ext cx="854609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Михаил Илларионович Кутузов (Михаил Илларионович Голенищев-Кутузов-Смоленский)(1745 - 113) – величайший полководец, генерал-фельдмаршал.</a:t>
            </a:r>
          </a:p>
          <a:p>
            <a:r>
              <a:rPr lang="ru-RU" sz="1400" dirty="0" smtClean="0"/>
              <a:t>Родился Михаил в семье сенатора Иллариона Голенищева-Кутузова. Первое обучение в биографии Михаила Кутузова проходило дома. Затем же в 1759 году он поступил в Артиллерийскую и Инженерную шляхетскую школу. Окончив школу, остался преподавать математику, вскоре стал флигель-адъютантом, а позже – капитаном, командиром роты. </a:t>
            </a:r>
          </a:p>
          <a:p>
            <a:r>
              <a:rPr lang="ru-RU" sz="1400" dirty="0" smtClean="0"/>
              <a:t>Недолго покомандовав отрядами, в биографии Кутузова настал чрезвычайно важный период – его перевели в армию Румянцева, которая вела войну с Турцией. Под руководством генерал-фельдмаршала, а также Суворова, Кутузов получил несравненный военный опыт. Начав войну офицером, вскоре он получил звание подполковника.. </a:t>
            </a:r>
          </a:p>
          <a:p>
            <a:r>
              <a:rPr lang="ru-RU" sz="1400" dirty="0" smtClean="0"/>
              <a:t>В 1772 году его перевели во 2-ю армию князя Долгорукого. Если рассматривать дальнейшую краткую биографию Кутузова, то следует отметить его возвращение в Россию в 1776 году, получение чина полковника. В 1784 году Кутузов получил звание генерал-майора за успешную деятельность в Крыму. 1788-1790 года в биографии Кутузова отличались военной насыщенностью: он принимал участи в осаде Очакова, боях под </a:t>
            </a:r>
            <a:r>
              <a:rPr lang="ru-RU" sz="1400" dirty="0" err="1" smtClean="0"/>
              <a:t>Каушанами</a:t>
            </a:r>
            <a:r>
              <a:rPr lang="ru-RU" sz="1400" dirty="0" smtClean="0"/>
              <a:t>, штурме Бендер, Измаила, за что получил звание генерал-поручика. Также Кутузов принимал участие в русско-польской войне, много преподавал военные дисциплины, служил военным губернатором.</a:t>
            </a:r>
          </a:p>
          <a:p>
            <a:r>
              <a:rPr lang="ru-RU" sz="1400" dirty="0" smtClean="0"/>
              <a:t>Для Кутузова Михаила Илларионовича биография в 1805 году ознаменовала началом войны с Наполеоном. Будучи главнокомандующим армии, совершил марш-маневр к </a:t>
            </a:r>
            <a:r>
              <a:rPr lang="ru-RU" sz="1400" dirty="0" err="1" smtClean="0"/>
              <a:t>Ольмюцу</a:t>
            </a:r>
            <a:r>
              <a:rPr lang="ru-RU" sz="1400" dirty="0" smtClean="0"/>
              <a:t>. Затем же был разгромлен в </a:t>
            </a:r>
            <a:r>
              <a:rPr lang="ru-RU" sz="1400" dirty="0" err="1" smtClean="0"/>
              <a:t>Аустерлицком</a:t>
            </a:r>
            <a:r>
              <a:rPr lang="ru-RU" sz="1400" dirty="0" smtClean="0"/>
              <a:t> сражении. В 1806 году стал военным губернатором Киева, в 1809 – литовским губернатором.</a:t>
            </a:r>
          </a:p>
          <a:p>
            <a:r>
              <a:rPr lang="ru-RU" sz="1400" dirty="0" smtClean="0"/>
              <a:t>В 1811 году в биографии М. Кутузова снова были начаты военные действия с Турцией. Турецкие войска были разгромлены, а Кутузов получил графское достоинство. Во время Отечественной войны 1812 года Кутузов назначен главнокомандующим всех русских армий, а также получил титул светлейшего князя. Вначале отступив, Кутузов показал великолепную стратегию во время Бородинской, а также </a:t>
            </a:r>
            <a:r>
              <a:rPr lang="ru-RU" sz="1400" dirty="0" err="1" smtClean="0"/>
              <a:t>Тарутинской</a:t>
            </a:r>
            <a:r>
              <a:rPr lang="ru-RU" sz="1400" dirty="0" smtClean="0"/>
              <a:t> битвы. Армия Наполеона была уничтожена.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9820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56109" y="1484784"/>
            <a:ext cx="3178696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Установлен перед зданием музея-панорамы "Бородинская битва" в июле 1973 г. Работа скульптора Николая Васильевича Томского.</a:t>
            </a:r>
            <a:endParaRPr lang="ru-RU" sz="2000" dirty="0"/>
          </a:p>
        </p:txBody>
      </p:sp>
      <p:pic>
        <p:nvPicPr>
          <p:cNvPr id="2050" name="Picture 2" descr="http://www.rudata.ru/w/images/a/ac/Kutuzov_mosc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32656"/>
            <a:ext cx="5228946" cy="608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5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ru-RU" dirty="0" smtClean="0"/>
              <a:t>Александр Васильевич Суворов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536261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148064" y="1497487"/>
            <a:ext cx="3456384" cy="4421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Он Россию свою 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В самом трудном бою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Был готов защищать.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 Был он дерзок и смел,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Одного не умел: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Не умел, не умел отступать.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Генералиссимус Суворов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Солдату друг, солдату брат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Генералиссимус Суворов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Да что там Альпы,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Да что там горы, 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С ним для солдата нет преград.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3327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7692"/>
            <a:ext cx="885698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Александр Васильевич Суворов (1729 - 1800) – великий непобедимый полководец, князь, граф Российской империи, генералиссимус, генерал-фельдмаршал. </a:t>
            </a:r>
          </a:p>
          <a:p>
            <a:r>
              <a:rPr lang="ru-RU" dirty="0" smtClean="0"/>
              <a:t>Военная семья еще с детства оставила свой отпечаток в биографии Суворова. Он, решив стать военным, пошел служить в Семеновский полк, где провел 6,5 лет. В это же время обучался в кадетском корпусе. Во время Семилетней войны вначале находился в тылу (майор, премьер-майор). </a:t>
            </a:r>
          </a:p>
          <a:p>
            <a:r>
              <a:rPr lang="ru-RU" dirty="0" smtClean="0"/>
              <a:t>Первые военные действия, в которых Суворов принял участие, произошли в июле 1759 года. Затем в биографии Александра Суворова были заняты должности дежурного при главнокомандующем, полковника, командира полка. В 1769 – 1772 во время войны с Барской конфедерацией Суворов командовал бригадами нескольких полков. В январе 1770 Суворову было присвоено звание генерал-майора. Он выиграл несколько битв против поляков, получил высочайшую награду – орден Св. Георгия. </a:t>
            </a:r>
          </a:p>
          <a:p>
            <a:r>
              <a:rPr lang="ru-RU" dirty="0" smtClean="0"/>
              <a:t>Во время русско-турецкой войны принял решение захватить гарнизон, за что был осужден, а позже помилован Екатериной II. Затем Суворов оборонял </a:t>
            </a:r>
            <a:r>
              <a:rPr lang="ru-RU" dirty="0" err="1" smtClean="0"/>
              <a:t>Гирсово</a:t>
            </a:r>
            <a:r>
              <a:rPr lang="ru-RU" dirty="0" smtClean="0"/>
              <a:t>, участвовал в бою у </a:t>
            </a:r>
            <a:r>
              <a:rPr lang="ru-RU" dirty="0" err="1" smtClean="0"/>
              <a:t>Козлуджи</a:t>
            </a:r>
            <a:r>
              <a:rPr lang="ru-RU" dirty="0" smtClean="0"/>
              <a:t>. После этого в биографии Александра Васильевича Суворова происходит охота за Пугачевым, восстание которого к тому времени уже подавлено. </a:t>
            </a:r>
          </a:p>
          <a:p>
            <a:r>
              <a:rPr lang="ru-RU" dirty="0" smtClean="0"/>
              <a:t>В сентябре 1786 года получил звание генерал-аншефа. Во время второй русско-турецкой войны (1787-1792) в биографии полководца Суворова было принято участие в </a:t>
            </a:r>
            <a:r>
              <a:rPr lang="ru-RU" dirty="0" err="1" smtClean="0"/>
              <a:t>Кинбурской</a:t>
            </a:r>
            <a:r>
              <a:rPr lang="ru-RU" dirty="0" smtClean="0"/>
              <a:t> битве, </a:t>
            </a:r>
            <a:r>
              <a:rPr lang="ru-RU" dirty="0" err="1" smtClean="0"/>
              <a:t>Фокшанском</a:t>
            </a:r>
            <a:r>
              <a:rPr lang="ru-RU" dirty="0" smtClean="0"/>
              <a:t>, </a:t>
            </a:r>
            <a:r>
              <a:rPr lang="ru-RU" dirty="0" err="1" smtClean="0"/>
              <a:t>Измаилском</a:t>
            </a:r>
            <a:r>
              <a:rPr lang="ru-RU" dirty="0" smtClean="0"/>
              <a:t> сражении, а также битве при </a:t>
            </a:r>
            <a:r>
              <a:rPr lang="ru-RU" dirty="0" err="1" smtClean="0"/>
              <a:t>Рымнике</a:t>
            </a:r>
            <a:r>
              <a:rPr lang="ru-RU" dirty="0" smtClean="0"/>
              <a:t>. В период польского восстания 1794 года войска полководца штурмовали Прагу. При Павле I Суворов выступил в Итальянском походе в 1799 году, затем в Швейцарском походе. 6 мая 1800 года великий полководец скончался.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771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475783"/>
            <a:ext cx="3168352" cy="32403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Москве памятник Суворову установлен на </a:t>
            </a:r>
            <a:r>
              <a:rPr lang="ru-RU" sz="2000" dirty="0" smtClean="0">
                <a:hlinkClick r:id="rId2" tooltip="Суворовская площадь (Москва)"/>
              </a:rPr>
              <a:t>Суворовской площади</a:t>
            </a:r>
            <a:r>
              <a:rPr lang="ru-RU" sz="2000" dirty="0" smtClean="0"/>
              <a:t>. Установлен в </a:t>
            </a:r>
            <a:r>
              <a:rPr lang="ru-RU" sz="2000" dirty="0" smtClean="0">
                <a:hlinkClick r:id="rId3" tooltip="1982"/>
              </a:rPr>
              <a:t>1982</a:t>
            </a:r>
            <a:r>
              <a:rPr lang="ru-RU" sz="2000" dirty="0" smtClean="0"/>
              <a:t> году. Скульптор — О. К. </a:t>
            </a:r>
            <a:r>
              <a:rPr lang="ru-RU" sz="2000" dirty="0" err="1" smtClean="0"/>
              <a:t>Комов</a:t>
            </a:r>
            <a:r>
              <a:rPr lang="ru-RU" sz="2000" dirty="0" smtClean="0"/>
              <a:t>. архитектор — В. А. Нестеров</a:t>
            </a:r>
            <a:r>
              <a:rPr lang="ru-RU" sz="2000" baseline="30000" dirty="0" smtClean="0">
                <a:hlinkClick r:id="rId4"/>
              </a:rPr>
              <a:t>[</a:t>
            </a:r>
            <a:endParaRPr lang="ru-RU" sz="2000" dirty="0"/>
          </a:p>
        </p:txBody>
      </p:sp>
      <p:pic>
        <p:nvPicPr>
          <p:cNvPr id="5122" name="Picture 2" descr="&amp;Fcy;&amp;acy;&amp;jcy;&amp;lcy;:Suvorov monum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728525" cy="552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20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4142"/>
            <a:ext cx="8229600" cy="1143000"/>
          </a:xfrm>
        </p:spPr>
        <p:txBody>
          <a:bodyPr/>
          <a:lstStyle/>
          <a:p>
            <a:r>
              <a:rPr lang="ru-RU" dirty="0" smtClean="0">
                <a:effectLst/>
              </a:rPr>
              <a:t>Жуков Георгий Константинович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124744"/>
            <a:ext cx="43204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Всегда на главном </a:t>
            </a:r>
            <a:r>
              <a:rPr lang="ru-RU" sz="2000" dirty="0" err="1"/>
              <a:t>направленьи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Он появлялся в трудный час.</a:t>
            </a:r>
            <a:br>
              <a:rPr lang="ru-RU" sz="2000" dirty="0"/>
            </a:br>
            <a:r>
              <a:rPr lang="ru-RU" sz="2000" dirty="0"/>
              <a:t>От обороны к наступленью</a:t>
            </a:r>
            <a:br>
              <a:rPr lang="ru-RU" sz="2000" dirty="0"/>
            </a:br>
            <a:r>
              <a:rPr lang="ru-RU" sz="2000" dirty="0"/>
              <a:t>Он вёл войска и верил в нас.</a:t>
            </a:r>
            <a:br>
              <a:rPr lang="ru-RU" sz="2000" dirty="0"/>
            </a:br>
            <a:r>
              <a:rPr lang="ru-RU" sz="2000" dirty="0"/>
              <a:t>Известно всем, какие бури</a:t>
            </a:r>
            <a:br>
              <a:rPr lang="ru-RU" sz="2000" dirty="0"/>
            </a:br>
            <a:r>
              <a:rPr lang="ru-RU" sz="2000" dirty="0"/>
              <a:t>Мы одолели в те года.</a:t>
            </a:r>
            <a:br>
              <a:rPr lang="ru-RU" sz="2000" dirty="0"/>
            </a:br>
            <a:r>
              <a:rPr lang="ru-RU" sz="2000" dirty="0"/>
              <a:t>Над картой маршал брови хмурил</a:t>
            </a:r>
            <a:br>
              <a:rPr lang="ru-RU" sz="2000" dirty="0"/>
            </a:br>
            <a:r>
              <a:rPr lang="ru-RU" sz="2000" dirty="0"/>
              <a:t>Не улыбался никогда.</a:t>
            </a:r>
          </a:p>
        </p:txBody>
      </p:sp>
      <p:pic>
        <p:nvPicPr>
          <p:cNvPr id="6146" name="Picture 2" descr="&amp;Mcy;&amp;acy;&amp;rcy;&amp;shcy;&amp;acy;&amp;lcy; &amp;ZHcy;&amp;ucy;&amp;kcy;&amp;ocy;&amp;v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464496" cy="568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250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9"/>
            <a:ext cx="8219256" cy="586551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effectLst/>
              </a:rPr>
              <a:t>Жуков Георгий Константинович (1896-1974), советский военачальник, маршал Советского Союза (1943), четырежды Герой Советского Союза (1939, 1944, 1945, 1956). Участник сражения на р. Халхин-Гол (1939). С 1940 командующий войсками Киевского ВО. В январе — июле 1941 начальник Генштаба — заместитель наркома обороны СССР.</a:t>
            </a:r>
          </a:p>
          <a:p>
            <a:r>
              <a:rPr lang="ru-RU" dirty="0" smtClean="0">
                <a:effectLst/>
              </a:rPr>
              <a:t>В Великую Отечественную войну проявил себя как талантливый полководец, сыгравший важнейшую роль в разгроме немецко-фашистских войск в Ленинградской и Московской битвах (1941-42), при прорыве блокады Ленинграда, в Сталинградской и Курской битвах (1942-43), при наступлении на Правобережной Украине и в Белорусской операции (1943-44), в Висло-</a:t>
            </a:r>
            <a:r>
              <a:rPr lang="ru-RU" dirty="0" err="1" smtClean="0">
                <a:effectLst/>
              </a:rPr>
              <a:t>Одерской</a:t>
            </a:r>
            <a:r>
              <a:rPr lang="ru-RU" dirty="0" smtClean="0">
                <a:effectLst/>
              </a:rPr>
              <a:t> и Берлинской операциях (1944-45). С августа 1942 заместитель наркома обороны СССР и заместитель Верховного Главнокомандующего.</a:t>
            </a:r>
          </a:p>
          <a:p>
            <a:r>
              <a:rPr lang="ru-RU" dirty="0" smtClean="0">
                <a:effectLst/>
              </a:rPr>
              <a:t>От имени Верховного Главнокомандования 8 мая 1945 принял капитуляцию фашистской Германии.</a:t>
            </a:r>
          </a:p>
          <a:p>
            <a:r>
              <a:rPr lang="ru-RU" dirty="0" smtClean="0">
                <a:effectLst/>
              </a:rPr>
              <a:t>В 1945-46 главнокомандующий Группой советских войск и глава Советской военной администрации в Германии. С марта 1946 главнокомандующий Сухопутными войсками и заместитель министра Вооруженных Сил СССР. В том же году отстранен от должности И. В. Сталиным. С июня 1946 командующий войсками Одесского, с 1948 — Уральского ВО. С 1953 1-й заместитель министра, с 1955 министр обороны СССР.</a:t>
            </a:r>
          </a:p>
          <a:p>
            <a:r>
              <a:rPr lang="ru-RU" dirty="0" smtClean="0">
                <a:effectLst/>
              </a:rPr>
              <a:t>В октябре 1957 освобожден от обязанностей министра по распоряжению Н. С. Хрущева, в 1958 уволен из Вооруженных Сил. Автор книги «Воспоминания и размышления» (1-е изд., 1969; 10-е изд. дополнено по рукописи автора, т. 1-3, 1990).  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997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700808"/>
            <a:ext cx="4180870" cy="4608512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Памятник Г. К. Жукову на Манежной площади в Москве.</a:t>
            </a:r>
            <a:r>
              <a:rPr lang="ru-RU" sz="2000" dirty="0" smtClean="0"/>
              <a:t> </a:t>
            </a:r>
            <a:r>
              <a:rPr lang="ru-RU" sz="2000" i="1" dirty="0"/>
              <a:t>Автор </a:t>
            </a:r>
            <a:r>
              <a:rPr lang="ru-RU" sz="2000" i="1" dirty="0" err="1"/>
              <a:t>В.М.Клыков</a:t>
            </a:r>
            <a:r>
              <a:rPr lang="ru-RU" sz="2000" i="1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64817" cy="637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8695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994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Портрет М. И. Кутузова кисти Р. М. Волкова </vt:lpstr>
      <vt:lpstr>Презентация PowerPoint</vt:lpstr>
      <vt:lpstr>Презентация PowerPoint</vt:lpstr>
      <vt:lpstr>Александр Васильевич Суворов</vt:lpstr>
      <vt:lpstr>Презентация PowerPoint</vt:lpstr>
      <vt:lpstr>Презентация PowerPoint</vt:lpstr>
      <vt:lpstr>Жуков Георгий Константинович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М. И. Кутузова кисти Р. М. Волкова</dc:title>
  <dc:creator>Андрейка</dc:creator>
  <cp:lastModifiedBy>Андрейка</cp:lastModifiedBy>
  <cp:revision>9</cp:revision>
  <dcterms:created xsi:type="dcterms:W3CDTF">2012-09-26T08:34:22Z</dcterms:created>
  <dcterms:modified xsi:type="dcterms:W3CDTF">2012-09-26T10:29:47Z</dcterms:modified>
</cp:coreProperties>
</file>