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338E45-9B28-447E-9B4C-C9DDC9F1655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195ADB-984F-4505-AEDD-850366DA8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 advClick="0" advTm="1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a-zemlyak.ru/max_simple_ex.asp?glava=np&amp;fio=ek&amp;fname=np_ek&amp;real=21.jpg&amp;yak=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ya-zemlyak.ru/max_simple_ex.asp?glava=np&amp;fio=ek&amp;fname=np_ek&amp;real=22.jpg&amp;yak=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-zemlyak.ru/max_simple_ex.asp?glava=np&amp;fio=ek&amp;fname=np_ek&amp;real=26.jpg&amp;yak=6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ya-zemlyak.ru/max_simple_ex.asp?glava=np&amp;fio=ek&amp;fname=np_ek&amp;real=29.jpg&amp;yak=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a-zemlyak.ru/max_simple_ex.asp?glava=np&amp;fio=ek&amp;fname=np_ek&amp;real=25.jpg&amp;yak=6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www.ya-zemlyak.ru/max_simple_ex.asp?glava=np&amp;fio=ek&amp;fname=np_ek&amp;real=28.jpg&amp;yak=6" TargetMode="External"/><Relationship Id="rId4" Type="http://schemas.openxmlformats.org/officeDocument/2006/relationships/hyperlink" Target="http://www.ya-zemlyak.ru/max_simple_ex.asp?glava=np&amp;fio=ek&amp;fname=np_ek&amp;real=27.jpg&amp;yak=6" TargetMode="Externa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6;&#1077;&#1095;&#1077;&#1085;&#1100;&#1082;&#1072;%20-%20&#1050;&#1088;&#1091;&#1078;&#1077;&#1074;&#1086;%20&#1077;&#1083;&#1077;&#1094;&#1082;&#1086;&#1077;1.mp3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a-zemlyak.ru/max_simple_ex.asp?glava=np&amp;fio=ek&amp;fname=np_ek&amp;real=04.jpg&amp;yak=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ya-zemlyak.ru/max_simple_ex.asp?glava=np&amp;fio=ek&amp;fname=np_ek&amp;real=05.jpg&amp;yak=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a-zemlyak.ru/max_simple_ex.asp?glava=np&amp;fio=ek&amp;fname=np_ek&amp;real=11.jpg&amp;yak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ya-zemlyak.ru/max_simple_ex.asp?glava=np&amp;fio=ek&amp;fname=np_ek&amp;real=09.jpg&amp;yak=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a-zemlyak.ru/max_simple_ex.asp?glava=np&amp;fio=ek&amp;fname=np_ek&amp;real=12.jpg&amp;yak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ya-zemlyak.ru/max_simple_ex.asp?glava=np&amp;fio=ek&amp;fname=np_ek&amp;real=17.jpg&amp;yak=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a-zemlyak.ru/max_simple_ex.asp?glava=np&amp;fio=ek&amp;fname=np_ek&amp;real=13.jpg&amp;yak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ya-zemlyak.ru/max_simple_ex.asp?glava=np&amp;fio=ek&amp;fname=np_ek&amp;real=15.jpg&amp;yak=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a-zemlyak.ru/max_simple_ex.asp?glava=np&amp;fio=ek&amp;fname=np_ek&amp;real=19.jpg&amp;yak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ya-zemlyak.ru/max_simple_ex.asp?glava=np&amp;fio=ek&amp;fname=np_ek&amp;real=14.jpg&amp;yak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000924" cy="2857520"/>
          </a:xfrm>
        </p:spPr>
        <p:txBody>
          <a:bodyPr/>
          <a:lstStyle/>
          <a:p>
            <a:r>
              <a:rPr lang="ru-RU" dirty="0" smtClean="0"/>
              <a:t>КРУЖЕВО ЕЛЕЦКОЕ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986614" cy="2454756"/>
          </a:xfrm>
        </p:spPr>
        <p:txBody>
          <a:bodyPr/>
          <a:lstStyle/>
          <a:p>
            <a:r>
              <a:rPr lang="ru-RU" dirty="0" smtClean="0"/>
              <a:t>По теме: «Патриотическое воспитание в      детском саду».</a:t>
            </a:r>
            <a:endParaRPr lang="ru-RU" dirty="0"/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72386" cy="6540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 ПЛЕТЁТСЯ КРУЖЕВО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47377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Кружево вырабатывают различными способами: плетением, вязанием, вышиванием, ткачеством и др. Плетут кружева по особым рисункам – сколкам, которые наносят проколами на бумагу или картон. В проколы вставляют булавки, к ним прикрепляют кружево во время работы. Процесс плетения происходит так: мастерица перебирает коклюшками в определенном порядке, выполняя замысловатые кружевные узоры. Число коклюшек зависит от ширины кружева и сложности рисунка.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ya-zemlyak.ru/images/np/ek/2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ya-zemlyak.ru/images/np/ek/2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14620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ya-zemlyak.ru/images/np/ek/2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3116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ya-zemlyak.ru/images/np/ek/27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143116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ya-zemlyak.ru/images/np/ek/25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214554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ya-zemlyak.ru/images/np/ek/26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5" y="4214818"/>
            <a:ext cx="17145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ya-zemlyak.ru/images/np/ek/28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4214818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«ЕЛЕЦКИЕ КРУЖЕВА» 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своём ассортименте насчитывается более 400 наименований продукции. В лучших традициях </a:t>
            </a:r>
            <a:r>
              <a:rPr lang="ru-RU" dirty="0" err="1" smtClean="0"/>
              <a:t>елецкого</a:t>
            </a:r>
            <a:r>
              <a:rPr lang="ru-RU" dirty="0" smtClean="0"/>
              <a:t> кружевоплетения выполнены воротники, шляпы, пелерины, пальто, жакеты, блузы, шарфы, панно, салфетки, пастельное и столовое бельё.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Изделия современных кружевниц не уступают по качеству старинным образцам, приумножая в красоте вековые традиции.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Все они являются неотъемлемой частью национального богатства страны.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Прославляя Елец, кружева излучают духовное богатство России.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еченька - Кружево елецкое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8148" y="4786322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1323227_w640_h640_image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71736" y="1571612"/>
            <a:ext cx="3318039" cy="4708525"/>
          </a:xfrm>
        </p:spPr>
      </p:pic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056455_w640_h640_yff577f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4944" y="1600200"/>
            <a:ext cx="3134112" cy="4708525"/>
          </a:xfrm>
        </p:spPr>
      </p:pic>
    </p:spTree>
  </p:cSld>
  <p:clrMapOvr>
    <a:masterClrMapping/>
  </p:clrMapOvr>
  <p:transition spd="med"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ec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4866" y="1600200"/>
            <a:ext cx="3494267" cy="4708525"/>
          </a:xfrm>
        </p:spPr>
      </p:pic>
    </p:spTree>
  </p:cSld>
  <p:clrMapOvr>
    <a:masterClrMapping/>
  </p:clrMapOvr>
  <p:transition spd="med"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964402"/>
            <a:ext cx="5857916" cy="4184227"/>
          </a:xfrm>
        </p:spPr>
      </p:pic>
    </p:spTree>
  </p:cSld>
  <p:clrMapOvr>
    <a:masterClrMapping/>
  </p:clrMapOvr>
  <p:transition spd="med" advClick="0" advTm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logda-Lace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4000528" cy="4556156"/>
          </a:xfrm>
        </p:spPr>
      </p:pic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4273856" cy="4572032"/>
          </a:xfrm>
          <a:prstGeom prst="rect">
            <a:avLst/>
          </a:prstGeom>
        </p:spPr>
      </p:pic>
    </p:spTree>
  </p:cSld>
  <p:clrMapOvr>
    <a:masterClrMapping/>
  </p:clrMapOvr>
  <p:transition spd="med" advClick="0" advTm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4450965" cy="4708525"/>
          </a:xfr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196430" cy="3143272"/>
          </a:xfrm>
          <a:prstGeom prst="rect">
            <a:avLst/>
          </a:prstGeom>
        </p:spPr>
      </p:pic>
    </p:spTree>
  </p:cSld>
  <p:clrMapOvr>
    <a:masterClrMapping/>
  </p:clrMapOvr>
  <p:transition spd="med"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красе </a:t>
            </a:r>
            <a:r>
              <a:rPr lang="ru-RU" dirty="0" err="1" smtClean="0"/>
              <a:t>елецких</a:t>
            </a:r>
            <a:r>
              <a:rPr lang="ru-RU" dirty="0" smtClean="0"/>
              <a:t> кружев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Поём мы гимн красе Елецких кружев,</a:t>
            </a:r>
          </a:p>
          <a:p>
            <a:pPr>
              <a:buNone/>
            </a:pPr>
            <a:r>
              <a:rPr lang="ru-RU" dirty="0" smtClean="0"/>
              <a:t>Что паутинке звёзд ночных сродни.</a:t>
            </a:r>
          </a:p>
          <a:p>
            <a:pPr>
              <a:buNone/>
            </a:pPr>
            <a:r>
              <a:rPr lang="ru-RU" dirty="0" smtClean="0"/>
              <a:t>Объездите хоть всю планету, всё же,</a:t>
            </a:r>
          </a:p>
          <a:p>
            <a:pPr marL="651510" indent="-514350">
              <a:buNone/>
            </a:pPr>
            <a:r>
              <a:rPr lang="ru-RU" dirty="0" smtClean="0"/>
              <a:t>Нигде таких вам больше не найти.</a:t>
            </a:r>
          </a:p>
          <a:p>
            <a:pPr marL="651510" indent="-514350">
              <a:buNone/>
            </a:pPr>
            <a:r>
              <a:rPr lang="ru-RU" dirty="0" smtClean="0"/>
              <a:t>Узоры наши славятся повсюду,</a:t>
            </a:r>
          </a:p>
          <a:p>
            <a:pPr marL="651510" indent="-514350">
              <a:buNone/>
            </a:pPr>
            <a:r>
              <a:rPr lang="ru-RU" dirty="0" smtClean="0"/>
              <a:t>Рисунок их затмил небесный свод,</a:t>
            </a:r>
          </a:p>
          <a:p>
            <a:pPr marL="651510" indent="-514350">
              <a:buNone/>
            </a:pPr>
            <a:r>
              <a:rPr lang="ru-RU" dirty="0" smtClean="0"/>
              <a:t>Полмира с восхищением взирает</a:t>
            </a:r>
          </a:p>
          <a:p>
            <a:pPr marL="651510" indent="-514350">
              <a:buNone/>
            </a:pPr>
            <a:r>
              <a:rPr lang="ru-RU" dirty="0" smtClean="0"/>
              <a:t>На это чудо уж который год.</a:t>
            </a:r>
          </a:p>
          <a:p>
            <a:pPr marL="651510" indent="-514350">
              <a:buNone/>
            </a:pPr>
            <a:r>
              <a:rPr lang="ru-RU" dirty="0" smtClean="0"/>
              <a:t>В них вложены: искусство рук умелых,</a:t>
            </a:r>
          </a:p>
          <a:p>
            <a:pPr marL="651510" indent="-514350">
              <a:buNone/>
            </a:pPr>
            <a:r>
              <a:rPr lang="ru-RU" dirty="0" smtClean="0"/>
              <a:t>Русской души вся нежность и любовь,</a:t>
            </a:r>
          </a:p>
          <a:p>
            <a:pPr marL="651510" indent="-514350">
              <a:buNone/>
            </a:pPr>
            <a:r>
              <a:rPr lang="ru-RU" dirty="0" smtClean="0"/>
              <a:t>К ним прикасаясь, словно ощущаешь</a:t>
            </a:r>
          </a:p>
          <a:p>
            <a:pPr marL="651510" indent="-514350">
              <a:buNone/>
            </a:pPr>
            <a:r>
              <a:rPr lang="ru-RU" dirty="0" smtClean="0"/>
              <a:t>Незримо связь прошедших двух веков.</a:t>
            </a:r>
          </a:p>
          <a:p>
            <a:pPr marL="651510" indent="-514350">
              <a:buNone/>
            </a:pPr>
            <a:r>
              <a:rPr lang="ru-RU" dirty="0" smtClean="0"/>
              <a:t>Хвала и честь искусницам </a:t>
            </a:r>
            <a:r>
              <a:rPr lang="ru-RU" dirty="0" err="1" smtClean="0"/>
              <a:t>елецким</a:t>
            </a:r>
            <a:r>
              <a:rPr lang="ru-RU" dirty="0" smtClean="0"/>
              <a:t>!</a:t>
            </a:r>
          </a:p>
          <a:p>
            <a:pPr marL="651510" indent="-514350">
              <a:buNone/>
            </a:pPr>
            <a:r>
              <a:rPr lang="ru-RU" dirty="0" smtClean="0"/>
              <a:t>Поклон им низкий за волшебный труд.</a:t>
            </a:r>
          </a:p>
          <a:p>
            <a:pPr marL="651510" indent="-514350">
              <a:buNone/>
            </a:pPr>
            <a:r>
              <a:rPr lang="ru-RU" dirty="0" smtClean="0"/>
              <a:t>Пусть знают – ими все гордятся,</a:t>
            </a:r>
          </a:p>
          <a:p>
            <a:pPr marL="651510" indent="-514350">
              <a:buNone/>
            </a:pPr>
            <a:r>
              <a:rPr lang="ru-RU" dirty="0" smtClean="0"/>
              <a:t>По праву любят и по праву чтут.</a:t>
            </a:r>
          </a:p>
          <a:p>
            <a:pPr marL="651510" indent="-514350">
              <a:buNone/>
            </a:pPr>
            <a:r>
              <a:rPr lang="ru-RU" dirty="0" smtClean="0"/>
              <a:t>                                                             Анатолий Бочаров.</a:t>
            </a: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199563_w640_h640_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096000" cy="4572000"/>
          </a:xfrm>
        </p:spPr>
      </p:pic>
    </p:spTree>
  </p:cSld>
  <p:clrMapOvr>
    <a:masterClrMapping/>
  </p:clrMapOvr>
  <p:transition spd="med" advClick="0" advTm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928670"/>
            <a:ext cx="4622650" cy="5143512"/>
          </a:xfrm>
        </p:spPr>
      </p:pic>
    </p:spTree>
  </p:cSld>
  <p:clrMapOvr>
    <a:masterClrMapping/>
  </p:clrMapOvr>
  <p:transition spd="med" advClick="0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Презентацию подготовила воспитатель МБДОУ № 26 «Ёлочка»</a:t>
            </a:r>
          </a:p>
          <a:p>
            <a:r>
              <a:rPr lang="ru-RU" sz="2400" dirty="0" smtClean="0"/>
              <a:t>г</a:t>
            </a:r>
            <a:r>
              <a:rPr lang="ru-RU" sz="2400" dirty="0" smtClean="0"/>
              <a:t>орода Ельца</a:t>
            </a:r>
          </a:p>
          <a:p>
            <a:r>
              <a:rPr lang="ru-RU" sz="2400" dirty="0" err="1" smtClean="0"/>
              <a:t>Богатикова</a:t>
            </a:r>
            <a:r>
              <a:rPr lang="ru-RU" sz="2400" dirty="0" smtClean="0"/>
              <a:t> Мария Александровна.</a:t>
            </a:r>
          </a:p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www.ya-zemlyak.ru/images/np/ek/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44291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Кружевной промысел  </a:t>
            </a:r>
            <a:endParaRPr lang="ru-RU" sz="2800" b="0" dirty="0"/>
          </a:p>
        </p:txBody>
      </p:sp>
      <p:pic>
        <p:nvPicPr>
          <p:cNvPr id="5" name="Содержимое 4" descr="http://www.ya-zemlyak.ru/images/np/ek/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500462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57686" y="2857496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571744"/>
            <a:ext cx="4265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Испокон веков Елец славился не только </a:t>
            </a:r>
          </a:p>
          <a:p>
            <a:r>
              <a:rPr lang="ru-RU" dirty="0"/>
              <a:t>д</a:t>
            </a:r>
            <a:r>
              <a:rPr lang="ru-RU" dirty="0" smtClean="0"/>
              <a:t>ревностью, но и замечательными </a:t>
            </a:r>
          </a:p>
          <a:p>
            <a:r>
              <a:rPr lang="ru-RU" dirty="0"/>
              <a:t>п</a:t>
            </a:r>
            <a:r>
              <a:rPr lang="ru-RU" dirty="0" smtClean="0"/>
              <a:t>ромыслами, к числу которых относится </a:t>
            </a:r>
          </a:p>
          <a:p>
            <a:r>
              <a:rPr lang="ru-RU" dirty="0" smtClean="0"/>
              <a:t>кружевной промысел.</a:t>
            </a:r>
            <a:endParaRPr lang="ru-RU" dirty="0"/>
          </a:p>
        </p:txBody>
      </p:sp>
    </p:spTree>
  </p:cSld>
  <p:clrMapOvr>
    <a:masterClrMapping/>
  </p:clrMapOvr>
  <p:transition spd="med" advClick="0" advTm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поколения в поколение передаются навыки и мастерство создания нежных, тонких форм, сохраняя свой, елецкий стиль плетения.</a:t>
            </a:r>
            <a:endParaRPr lang="ru-RU" dirty="0"/>
          </a:p>
        </p:txBody>
      </p:sp>
      <p:pic>
        <p:nvPicPr>
          <p:cNvPr id="4" name="Рисунок 3" descr="http://www.ya-zemlyak.ru/images/np/ek/0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4214842" cy="27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ya-zemlyak.ru/images/np/ek/0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42900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2893"/>
            <a:ext cx="4700885" cy="314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72362" cy="774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НЕПОВТОРИМОСТЬ ЕЛЕЦКОГО КРУЖЕВА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елецком кружеве нашли свое отражение сказочные морозные узоры на окнах, изящность и легкость падающих снежинок, неброская красота русского подстепья, июньское разнотравье, лиричность и грусть народных песен.</a:t>
            </a:r>
          </a:p>
          <a:p>
            <a:endParaRPr lang="ru-RU" dirty="0"/>
          </a:p>
        </p:txBody>
      </p:sp>
      <p:pic>
        <p:nvPicPr>
          <p:cNvPr id="6" name="Рисунок 5" descr="http://www.ya-zemlyak.ru/images/np/ek/1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ya-zemlyak.ru/images/np/ek/09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Основные виды узоров – «елецкий край» и «шашки», также популярностью пользуются «гречишка» и «жемчужная». Часто встречаются и такие виды узоров, как «узенькая перевенька», «пустушка» и «сливочки».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www.ya-zemlyak.ru/images/np/ek/1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ya-zemlyak.ru/images/np/ek/17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ya-zemlyak.ru/images/np/ek/1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ya-zemlyak.ru/images/np/ek/1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714620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ya-zemlyak.ru/images/np/ek/1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86124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ya-zemlyak.ru/images/np/ek/1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736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416</Words>
  <Application>Microsoft Office PowerPoint</Application>
  <PresentationFormat>Экран (4:3)</PresentationFormat>
  <Paragraphs>41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КРУЖЕВО ЕЛЕЦКОЕ</vt:lpstr>
      <vt:lpstr>Гимн красе елецких кружев</vt:lpstr>
      <vt:lpstr>Кружевной промысел  </vt:lpstr>
      <vt:lpstr>Слайд 4</vt:lpstr>
      <vt:lpstr>Слайд 5</vt:lpstr>
      <vt:lpstr>НЕПОВТОРИМОСТЬ ЕЛЕЦКОГО КРУЖЕВА </vt:lpstr>
      <vt:lpstr>УЗОРЫ</vt:lpstr>
      <vt:lpstr>Слайд 8</vt:lpstr>
      <vt:lpstr>Слайд 9</vt:lpstr>
      <vt:lpstr>КАК ПЛЕТЁТСЯ КРУЖЕВО </vt:lpstr>
      <vt:lpstr>Слайд 11</vt:lpstr>
      <vt:lpstr>Слайд 12</vt:lpstr>
      <vt:lpstr>«ЕЛЕЦКИЕ КРУЖЕВА» СЕГОДНЯ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2013-04-22T15:32:50Z</dcterms:created>
  <dcterms:modified xsi:type="dcterms:W3CDTF">2013-04-22T18:52:04Z</dcterms:modified>
</cp:coreProperties>
</file>