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F910B-1D1D-4566-B8A8-BE21B48FC86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7DA2A9-37A8-49EB-B2FB-FA2BA46F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F910B-1D1D-4566-B8A8-BE21B48FC86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7DA2A9-37A8-49EB-B2FB-FA2BA46F7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F910B-1D1D-4566-B8A8-BE21B48FC86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7DA2A9-37A8-49EB-B2FB-FA2BA46F7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F910B-1D1D-4566-B8A8-BE21B48FC86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7DA2A9-37A8-49EB-B2FB-FA2BA46F7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F910B-1D1D-4566-B8A8-BE21B48FC86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7DA2A9-37A8-49EB-B2FB-FA2BA46F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F910B-1D1D-4566-B8A8-BE21B48FC86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7DA2A9-37A8-49EB-B2FB-FA2BA46F7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F910B-1D1D-4566-B8A8-BE21B48FC86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7DA2A9-37A8-49EB-B2FB-FA2BA46F7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F910B-1D1D-4566-B8A8-BE21B48FC86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7DA2A9-37A8-49EB-B2FB-FA2BA46F7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F910B-1D1D-4566-B8A8-BE21B48FC86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7DA2A9-37A8-49EB-B2FB-FA2BA46F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F910B-1D1D-4566-B8A8-BE21B48FC86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7DA2A9-37A8-49EB-B2FB-FA2BA46F7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F910B-1D1D-4566-B8A8-BE21B48FC86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7DA2A9-37A8-49EB-B2FB-FA2BA46F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D9F910B-1D1D-4566-B8A8-BE21B48FC86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7DA2A9-37A8-49EB-B2FB-FA2BA46F7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Сколько весит школьный </a:t>
            </a:r>
            <a:r>
              <a:rPr lang="ru-RU" b="1" dirty="0" smtClean="0">
                <a:solidFill>
                  <a:srgbClr val="C00000"/>
                </a:solidFill>
              </a:rPr>
              <a:t>портфель 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071678"/>
            <a:ext cx="6925654" cy="4071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722" r="13889"/>
          <a:stretch>
            <a:fillRect/>
          </a:stretch>
        </p:blipFill>
        <p:spPr bwMode="auto">
          <a:xfrm>
            <a:off x="1285852" y="2071678"/>
            <a:ext cx="3929090" cy="385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House\Desktop\i.jpg"/>
          <p:cNvPicPr>
            <a:picLocks noChangeAspect="1" noChangeArrowheads="1"/>
          </p:cNvPicPr>
          <p:nvPr/>
        </p:nvPicPr>
        <p:blipFill>
          <a:blip r:embed="rId3" cstate="print"/>
          <a:srcRect t="-112833" r="-55001"/>
          <a:stretch>
            <a:fillRect/>
          </a:stretch>
        </p:blipFill>
        <p:spPr bwMode="auto">
          <a:xfrm>
            <a:off x="5643570" y="1714488"/>
            <a:ext cx="4211138" cy="43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58344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Интересный факт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2 500 + 500 = 3 000 г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Рекомендации родителям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при покупке школьного ранца нужно обращать внимание в первую очередь на конструкцию школьного ранца, его массу, размер и регулировку ремней.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Рекомендации ученикам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складывать школьные принадлежности нужно каждый день с учетом расписания уроков  и ничего лишнего не носить. Тогда вес школьного ранца будет соответствовать норме и не будет вредить здоровью.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Математическая сторона проекта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14554"/>
            <a:ext cx="7136920" cy="40338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 ходе исследования научились взвешивать предметы на весах «безмен» и определять одну десятую от веса целого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21363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Почему нас заинтересовал этот вопрос?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House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2857498" cy="2533648"/>
          </a:xfrm>
          <a:prstGeom prst="rect">
            <a:avLst/>
          </a:prstGeom>
          <a:noFill/>
        </p:spPr>
      </p:pic>
      <p:pic>
        <p:nvPicPr>
          <p:cNvPr id="2051" name="Picture 3" descr="C:\Users\House\Desktop\000hxd78.jpg"/>
          <p:cNvPicPr>
            <a:picLocks noChangeAspect="1" noChangeArrowheads="1"/>
          </p:cNvPicPr>
          <p:nvPr/>
        </p:nvPicPr>
        <p:blipFill>
          <a:blip r:embed="rId3" cstate="print"/>
          <a:srcRect l="11138" t="8621" r="60398" b="29310"/>
          <a:stretch>
            <a:fillRect/>
          </a:stretch>
        </p:blipFill>
        <p:spPr bwMode="auto">
          <a:xfrm>
            <a:off x="4572000" y="1571612"/>
            <a:ext cx="3214710" cy="503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Цель исследования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28736"/>
            <a:ext cx="7647836" cy="4819664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Выяснить, какой вес должен быть у портфелей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наших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одноклассников, почему их портфели такие тяжелые и какая конструкция должна быть у нашего портфеля.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929222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C00000"/>
                </a:solidFill>
              </a:rPr>
              <a:t>Этапы работы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Взвешивание портфелей одноклассников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4429156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4090875" cy="306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320"/>
            <a:ext cx="8858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Составление описи содержимого портфелей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500174"/>
          <a:ext cx="8286808" cy="4800600"/>
        </p:xfrm>
        <a:graphic>
          <a:graphicData uri="http://schemas.openxmlformats.org/drawingml/2006/table">
            <a:tbl>
              <a:tblPr/>
              <a:tblGrid>
                <a:gridCol w="792650"/>
                <a:gridCol w="1513243"/>
                <a:gridCol w="5980915"/>
              </a:tblGrid>
              <a:tr h="10005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Вес </a:t>
                      </a:r>
                      <a:r>
                        <a:rPr lang="ru-RU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портф</a:t>
                      </a: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Лишние вещи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5 500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Лишние учебники, мусор, наколенники, канц. принадлежности, еда.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4 750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Лишние учебники, книги, игрушки, бумаги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4 500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Игрушки, заколки, лишние учебники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3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4 200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Лишние учебники, нитки, батарейки, кеды, еда, канц.принадлежности,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4 000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второй пенал, еда,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4 000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Игрушки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4 000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Игрушки, заколки, чешки, лишние учебники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4320"/>
            <a:ext cx="8858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Составление описи содержимого портфелей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5852" y="1428734"/>
          <a:ext cx="7215238" cy="5000661"/>
        </p:xfrm>
        <a:graphic>
          <a:graphicData uri="http://schemas.openxmlformats.org/drawingml/2006/table">
            <a:tbl>
              <a:tblPr/>
              <a:tblGrid>
                <a:gridCol w="690151"/>
                <a:gridCol w="1317565"/>
                <a:gridCol w="5207522"/>
              </a:tblGrid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3 800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Еда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3 750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Лишние учебники, игрушки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3 600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кошелёк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3 500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Игрушки, 3 кусочка мыла, альбом с наклейками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3 500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журналы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3 500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игрушки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3 250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Игрушки, альбомы с наклейками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3 200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газеты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3 000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386" marR="2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522638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Установление соответствия веса портфеля и веса ученика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Вес портфеля 1 ученика из 16 соответствует норме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08324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Стандартные требования к пустому школьному портфелю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58304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Стандартные требования к внешнему виду  школьного портфеля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House\Desktop\портфель.jpg"/>
          <p:cNvPicPr/>
          <p:nvPr/>
        </p:nvPicPr>
        <p:blipFill>
          <a:blip r:embed="rId2" cstate="print"/>
          <a:srcRect t="12500" r="47652" b="51387"/>
          <a:stretch>
            <a:fillRect/>
          </a:stretch>
        </p:blipFill>
        <p:spPr bwMode="auto">
          <a:xfrm>
            <a:off x="1643042" y="2428868"/>
            <a:ext cx="592935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</TotalTime>
  <Words>282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Сколько весит школьный портфель ?</vt:lpstr>
      <vt:lpstr>Почему нас заинтересовал этот вопрос?</vt:lpstr>
      <vt:lpstr>Цель исследования</vt:lpstr>
      <vt:lpstr>Этапы работы Взвешивание портфелей одноклассников</vt:lpstr>
      <vt:lpstr>Составление описи содержимого портфелей</vt:lpstr>
      <vt:lpstr>Составление описи содержимого портфелей</vt:lpstr>
      <vt:lpstr>Установление соответствия веса портфеля и веса ученика   Вес портфеля 1 ученика из 16 соответствует норме</vt:lpstr>
      <vt:lpstr>Стандартные требования к пустому школьному портфелю</vt:lpstr>
      <vt:lpstr>Стандартные требования к внешнему виду  школьного портфеля</vt:lpstr>
      <vt:lpstr>Интересный факт   2 500 + 500 = 3 000 г   </vt:lpstr>
      <vt:lpstr>Рекомендации родителям</vt:lpstr>
      <vt:lpstr>Рекомендации ученикам</vt:lpstr>
      <vt:lpstr>Математическая сторона проекта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House</dc:creator>
  <cp:lastModifiedBy>Учитель</cp:lastModifiedBy>
  <cp:revision>10</cp:revision>
  <dcterms:created xsi:type="dcterms:W3CDTF">2011-11-24T18:32:04Z</dcterms:created>
  <dcterms:modified xsi:type="dcterms:W3CDTF">2012-04-10T09:48:21Z</dcterms:modified>
</cp:coreProperties>
</file>