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77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02624" cy="3240359"/>
          </a:xfrm>
        </p:spPr>
        <p:txBody>
          <a:bodyPr>
            <a:noAutofit/>
          </a:bodyPr>
          <a:lstStyle/>
          <a:p>
            <a:r>
              <a:rPr lang="ru-RU" sz="7200" dirty="0" smtClean="0"/>
              <a:t>Театрализованная деятельность в ДОУ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221088"/>
            <a:ext cx="6408712" cy="2088232"/>
          </a:xfrm>
        </p:spPr>
        <p:txBody>
          <a:bodyPr/>
          <a:lstStyle/>
          <a:p>
            <a:r>
              <a:rPr lang="ru-RU" dirty="0" smtClean="0"/>
              <a:t>Автор презентации</a:t>
            </a:r>
          </a:p>
          <a:p>
            <a:r>
              <a:rPr lang="ru-RU" dirty="0" smtClean="0"/>
              <a:t>Мухина Людмила Юрьевна</a:t>
            </a:r>
          </a:p>
          <a:p>
            <a:r>
              <a:rPr lang="ru-RU" dirty="0" smtClean="0"/>
              <a:t>Воспитатель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12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      «</a:t>
            </a:r>
            <a:r>
              <a:rPr lang="ru-RU" dirty="0" err="1" smtClean="0"/>
              <a:t>Заюшкина</a:t>
            </a:r>
            <a:r>
              <a:rPr lang="ru-RU" dirty="0" smtClean="0"/>
              <a:t> избушка»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412173"/>
            <a:ext cx="3356305" cy="201622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76872"/>
            <a:ext cx="3312368" cy="21602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715" y="4653136"/>
            <a:ext cx="3024336" cy="2104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53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Требования к театрализованной игре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Разнообразие тематики содержания. </a:t>
            </a:r>
          </a:p>
          <a:p>
            <a:r>
              <a:rPr lang="ru-RU" dirty="0"/>
              <a:t>Постоянное, ежедневное включение театрализованных игр во все формы организации педагогического процесса. </a:t>
            </a:r>
          </a:p>
          <a:p>
            <a:r>
              <a:rPr lang="ru-RU" dirty="0"/>
              <a:t>Максимальная активность детей на всех этапах подготовки и проведения игр. </a:t>
            </a:r>
          </a:p>
          <a:p>
            <a:r>
              <a:rPr lang="ru-RU" dirty="0"/>
              <a:t>Сотрудничество детей друг с другом и с взрослыми на всех этапах организации театрализованных игр. </a:t>
            </a:r>
          </a:p>
        </p:txBody>
      </p:sp>
    </p:spTree>
    <p:extLst>
      <p:ext uri="{BB962C8B-B14F-4D97-AF65-F5344CB8AC3E}">
        <p14:creationId xmlns:p14="http://schemas.microsoft.com/office/powerpoint/2010/main" val="5062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Театрализованное занятие включает в </a:t>
            </a:r>
            <a:r>
              <a:rPr lang="ru-RU" b="1" dirty="0" smtClean="0"/>
              <a:t>себя: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Просмотр кукольных сценок. </a:t>
            </a:r>
          </a:p>
          <a:p>
            <a:r>
              <a:rPr lang="ru-RU" dirty="0"/>
              <a:t>Театрализованной игры. </a:t>
            </a:r>
          </a:p>
          <a:p>
            <a:r>
              <a:rPr lang="ru-RU" dirty="0"/>
              <a:t>Разыгрывание разнообразных сказок и инсценировок. </a:t>
            </a:r>
          </a:p>
          <a:p>
            <a:r>
              <a:rPr lang="ru-RU" dirty="0"/>
              <a:t>Беседы о театре. </a:t>
            </a:r>
          </a:p>
          <a:p>
            <a:r>
              <a:rPr lang="ru-RU" dirty="0"/>
              <a:t>Упражнения по формированию выразительности исполнения песенного, танцевального творчества. </a:t>
            </a:r>
          </a:p>
          <a:p>
            <a:r>
              <a:rPr lang="ru-RU" dirty="0"/>
              <a:t>Упражнения по социально-эмоциональному развитию детей.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3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Цели, задачи и содержание работы с детьми младшего дошкольного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u="sng" dirty="0"/>
          </a:p>
          <a:p>
            <a:endParaRPr lang="ru-RU" sz="6400" u="sng" dirty="0" smtClean="0"/>
          </a:p>
          <a:p>
            <a:r>
              <a:rPr lang="ru-RU" sz="6400" u="sng" dirty="0" smtClean="0"/>
              <a:t>Основные </a:t>
            </a:r>
            <a:r>
              <a:rPr lang="ru-RU" sz="6400" u="sng" dirty="0"/>
              <a:t>направления развития театрализованной игры состоят в постепенном переходе ребенка</a:t>
            </a:r>
            <a:r>
              <a:rPr lang="ru-RU" sz="5100" u="sng" dirty="0"/>
              <a:t>:</a:t>
            </a:r>
            <a:endParaRPr lang="ru-RU" sz="51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>
            <a:noAutofit/>
          </a:bodyPr>
          <a:lstStyle/>
          <a:p>
            <a:r>
              <a:rPr lang="ru-RU" sz="1800" dirty="0"/>
              <a:t>от наблюдения театрализованной постановки взрослого к самостоятельной игровой деятельности; </a:t>
            </a:r>
          </a:p>
          <a:p>
            <a:r>
              <a:rPr lang="ru-RU" sz="1800" dirty="0"/>
              <a:t>от индивидуальной игры и «игры рядом» к игре в группе из трех-пяти сверстников, исполняющих роли; </a:t>
            </a:r>
          </a:p>
          <a:p>
            <a:r>
              <a:rPr lang="ru-RU" sz="1800" dirty="0"/>
              <a:t>от имитации действий фольклорных и литературных персонажей к имитации действий в сочетании с передачей основных эмоций героя и освоению роли как созданию простого «типичного» образа в игре-драматизации. </a:t>
            </a:r>
          </a:p>
          <a:p>
            <a:endParaRPr lang="ru-RU" sz="18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260743" y="3645024"/>
            <a:ext cx="36004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Задачи и содержание работы.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8712968" cy="4853136"/>
          </a:xfrm>
        </p:spPr>
        <p:txBody>
          <a:bodyPr>
            <a:noAutofit/>
          </a:bodyPr>
          <a:lstStyle/>
          <a:p>
            <a:r>
              <a:rPr lang="ru-RU" sz="2000" dirty="0"/>
              <a:t>Прежде всего необходимо формировать интерес к театрализованным играм, складывающийся в процессе просмотра небольших кукольных спектаклей, которые показывает воспитатель, взяв за основу содержание знакомых ребенку </a:t>
            </a:r>
            <a:r>
              <a:rPr lang="ru-RU" sz="2000" dirty="0" err="1"/>
              <a:t>потешек</a:t>
            </a:r>
            <a:r>
              <a:rPr lang="ru-RU" sz="2000" dirty="0"/>
              <a:t>, стихов и сказок. </a:t>
            </a:r>
          </a:p>
          <a:p>
            <a:r>
              <a:rPr lang="ru-RU" sz="2000" dirty="0"/>
              <a:t>В дальнейшем важно стимулировать его желание включиться в спектакль, дополняя отдельные фразы в диалогах героев, устойчивые обороты зачина и концовки сказки. </a:t>
            </a:r>
          </a:p>
          <a:p>
            <a:r>
              <a:rPr lang="ru-RU" sz="2000" dirty="0"/>
              <a:t>Перчаточные и другие театральные куклы используются на занятиях, в повседневном общении. </a:t>
            </a:r>
          </a:p>
          <a:p>
            <a:r>
              <a:rPr lang="ru-RU" sz="2000" dirty="0"/>
              <a:t>От их лица взрослый благодарит и хвалит детей, здоровается и прощается. </a:t>
            </a:r>
          </a:p>
          <a:p>
            <a:r>
              <a:rPr lang="ru-RU" sz="2000" dirty="0"/>
              <a:t>Реализация данной задачи достигается последовательным усложнением игровых заданий и игр-драматизаций, в которые включается ребенок. </a:t>
            </a:r>
          </a:p>
          <a:p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000" dirty="0" smtClean="0"/>
              <a:t>.</a:t>
            </a:r>
            <a:endParaRPr lang="ru-RU" sz="1000" dirty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80637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Задачи и содержание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60640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/>
              <a:t>В данном возрасте происходит углубление интереса к театрализованным играм. Работа воспитателя с детьми 4-5 лет должна состоять в поддерживании интереса к театрализованной игре, в его дифференциации, заключающейся в предпочтении определенного вида игры (драматизация или режиссерская, становлении мотивации интереса к игре как средству самовыражения. </a:t>
            </a:r>
          </a:p>
          <a:p>
            <a:r>
              <a:rPr lang="ru-RU" sz="5600" dirty="0"/>
              <a:t>Расширение театрально-игрового опыта детей осуществляется за счет освоения игры-драматизации. Практически все виды игровых заданий и игр-драматизаций, которые освоил младший дошкольник, полезны и интересны ребенку среднего дошкольного возраста. Помимо названных выше игр, в работе с детьми используются:</a:t>
            </a:r>
          </a:p>
          <a:p>
            <a:r>
              <a:rPr lang="ru-RU" sz="5600" dirty="0"/>
              <a:t>• </a:t>
            </a:r>
            <a:r>
              <a:rPr lang="ru-RU" sz="5600" dirty="0" err="1"/>
              <a:t>многоперсонажные</a:t>
            </a:r>
            <a:r>
              <a:rPr lang="ru-RU" sz="5600" dirty="0"/>
              <a:t> игры-драматизации по текстам двух-трехчастных сказок о животных и волшебных сказок («Зимовье зверей», «Лиса и волк», «Гуси-лебеди», «Красная Шапочка») ;</a:t>
            </a:r>
          </a:p>
          <a:p>
            <a:r>
              <a:rPr lang="ru-RU" sz="5600" dirty="0"/>
              <a:t>• игры-драматизации по текстам рассказов на темы «Дети и их игры», «Ребята и зверята», «Труд взрослых»;</a:t>
            </a:r>
          </a:p>
          <a:p>
            <a:r>
              <a:rPr lang="ru-RU" sz="5600" dirty="0"/>
              <a:t>• постановка спектакля по произведению. </a:t>
            </a:r>
          </a:p>
          <a:p>
            <a:r>
              <a:rPr lang="ru-RU" sz="5600" dirty="0"/>
              <a:t>Расширение игрового опыта детей происходит также за счет освоения театрализованной игры. </a:t>
            </a:r>
          </a:p>
          <a:p>
            <a:r>
              <a:rPr lang="ru-RU" sz="5600" dirty="0"/>
              <a:t>В возрасте 4-5 лет ребенок осваивает разные виды настольного театра: </a:t>
            </a:r>
          </a:p>
          <a:p>
            <a:r>
              <a:rPr lang="ru-RU" sz="5600" dirty="0"/>
              <a:t>• мягкой игрушки, </a:t>
            </a:r>
          </a:p>
          <a:p>
            <a:r>
              <a:rPr lang="ru-RU" sz="5600" dirty="0"/>
              <a:t>• деревянный театр, </a:t>
            </a:r>
          </a:p>
          <a:p>
            <a:r>
              <a:rPr lang="ru-RU" sz="5600" dirty="0"/>
              <a:t>• конусный театр, </a:t>
            </a:r>
          </a:p>
          <a:p>
            <a:r>
              <a:rPr lang="ru-RU" sz="5600" dirty="0"/>
              <a:t>• театр народной игрушки, </a:t>
            </a:r>
          </a:p>
          <a:p>
            <a:r>
              <a:rPr lang="ru-RU" sz="5600" dirty="0"/>
              <a:t>• плоскостных фигур, </a:t>
            </a:r>
          </a:p>
          <a:p>
            <a:r>
              <a:rPr lang="ru-RU" sz="5600" dirty="0"/>
              <a:t>• театр ложек</a:t>
            </a:r>
          </a:p>
          <a:p>
            <a:r>
              <a:rPr lang="ru-RU" sz="5600" dirty="0"/>
              <a:t>• театр верховых кукол (без ширмы, а к концу учебного года – и с ширмой) и пр. </a:t>
            </a:r>
          </a:p>
          <a:p>
            <a:r>
              <a:rPr lang="ru-RU" sz="5600" dirty="0"/>
              <a:t>Дети показывают постановки по поэтическим и прозаическим текстам (С. Маршак «Сказка о глупом мышонке»; К. Чуковский «Путаница»). Пальчиковый театр чаще используется в самостоятельной деятельности, когда ребенок импровизирует на основе знакомых стихов и </a:t>
            </a:r>
            <a:r>
              <a:rPr lang="ru-RU" sz="5600" dirty="0" err="1"/>
              <a:t>потешек</a:t>
            </a:r>
            <a:r>
              <a:rPr lang="ru-RU" sz="5600" dirty="0"/>
              <a:t>, сопровождая свою речь несложными действиями («Жили у бабуси»; С. Михалков «Котята», 3убкова «Мы делили апельсин»).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18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Цели, задачи и содержание работы с детьми старшего дошкольного возраста.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3826768" cy="3993307"/>
          </a:xfrm>
        </p:spPr>
        <p:txBody>
          <a:bodyPr>
            <a:normAutofit fontScale="55000" lnSpcReduction="20000"/>
          </a:bodyPr>
          <a:lstStyle/>
          <a:p>
            <a:endParaRPr lang="ru-RU" sz="3200" u="sng" dirty="0" smtClean="0"/>
          </a:p>
          <a:p>
            <a:pPr marL="0" indent="0">
              <a:buNone/>
            </a:pPr>
            <a:r>
              <a:rPr lang="ru-RU" sz="5800" u="sng" dirty="0" smtClean="0"/>
              <a:t>Основные </a:t>
            </a:r>
            <a:r>
              <a:rPr lang="ru-RU" sz="5800" u="sng" dirty="0"/>
              <a:t>направления развития театрализованной игры состоят в постепенном переходе ребенка</a:t>
            </a:r>
            <a:r>
              <a:rPr lang="ru-RU" sz="3200" u="sng" dirty="0"/>
              <a:t>: 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993307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• от игры по одному литературному или фольклорному тексту к игре-контаминации, в которой литературная основа сочетается со свободной ее интерпретацией ребенком или соединяются несколько произведений; </a:t>
            </a:r>
          </a:p>
          <a:p>
            <a:r>
              <a:rPr lang="ru-RU" dirty="0"/>
              <a:t>• от игры, где используются средства выразительности для передачи особенностей персонажа, к игре как средству самовыражения через образ героя; </a:t>
            </a:r>
          </a:p>
          <a:p>
            <a:r>
              <a:rPr lang="ru-RU" dirty="0"/>
              <a:t>• от игры, в которой центром является «артист», к игре, в которой представлен комплекс позиций «артист», «режиссер», «сценарист», «оформитель», «костюмер»; </a:t>
            </a:r>
          </a:p>
          <a:p>
            <a:r>
              <a:rPr lang="ru-RU" dirty="0"/>
              <a:t>• от театрализованной игры к театрально-игровой деятельности как средству самовыражения личности и самореализации способностей. </a:t>
            </a: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100195" y="3284984"/>
            <a:ext cx="576064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3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4896544"/>
          </a:xfrm>
        </p:spPr>
        <p:txBody>
          <a:bodyPr/>
          <a:lstStyle/>
          <a:p>
            <a:r>
              <a:rPr lang="ru-RU" sz="6600" b="1" dirty="0"/>
              <a:t>Задачи и содержание работы</a:t>
            </a:r>
            <a:r>
              <a:rPr lang="ru-RU" b="1" dirty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31440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Первая – формирование положительного отношения детей к театрализованным играм. Это подразумевает углубление их интереса к определенному виду театрализованной игры, образу героя, сюжету, наличие интереса к театральной культуре, осознание причин положительного или индифферентного отношения к игре, связанного с наличием или отсутствием интереса и способности к самовыражению в театрализованной деятельности.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txBody>
          <a:bodyPr>
            <a:noAutofit/>
          </a:bodyPr>
          <a:lstStyle/>
          <a:p>
            <a:r>
              <a:rPr lang="ru-RU" sz="2000" dirty="0"/>
              <a:t>Новым аспектом совместной деятельности взрослого и детей становится приобщение детей к театральной культуре, т. е. знакомство с назначением театра, историей его возникновения в России, устройством здания театра, деятельностью людей, работающих в театре, яркими представителями данных профессий, видами и жанрами театрального искусства (драматический, музыкальный, кукольный, театр зверей, клоунада и пр.) .</a:t>
            </a:r>
          </a:p>
        </p:txBody>
      </p:sp>
    </p:spTree>
    <p:extLst>
      <p:ext uri="{BB962C8B-B14F-4D97-AF65-F5344CB8AC3E}">
        <p14:creationId xmlns:p14="http://schemas.microsoft.com/office/powerpoint/2010/main" val="141230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47464"/>
            <a:ext cx="8229600" cy="4320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старшем дошкольном возрасте происходит углубление театрально-игрового опыта за счет освоения разных видов игры-драматизации и режиссерской театрализованной игры. Старшему дошкольнику наравне с образно-игровыми этюдами, играми-импровизациями, </a:t>
            </a:r>
            <a:r>
              <a:rPr lang="ru-RU" dirty="0" err="1"/>
              <a:t>инсценированием</a:t>
            </a:r>
            <a:r>
              <a:rPr lang="ru-RU" dirty="0"/>
              <a:t> становятся доступны самостоятельные постановки спектаклей, в том числе на основе «коллажа» из нескольких литературных произведений. Например, «Путешествие по сказкам А. С. Пушкина», «Новые приключения героев сказок Ш. Перро» и пр. Опыт режиссерской игры обогащается за счет марионеток, кукол с «живой рукой», тростевых кукол. </a:t>
            </a:r>
          </a:p>
        </p:txBody>
      </p:sp>
    </p:spTree>
    <p:extLst>
      <p:ext uri="{BB962C8B-B14F-4D97-AF65-F5344CB8AC3E}">
        <p14:creationId xmlns:p14="http://schemas.microsoft.com/office/powerpoint/2010/main" val="106809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Развитие художественно-творческих способностей дошкольников в театрализованной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80928"/>
            <a:ext cx="8219256" cy="3345235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/>
              <a:t>Игра</a:t>
            </a:r>
            <a:r>
              <a:rPr lang="ru-RU" dirty="0"/>
              <a:t> – наиболее доступный ребенку и интересный для него способ переработки и выражения впечатлений, знаний и эмоций. </a:t>
            </a:r>
          </a:p>
          <a:p>
            <a:r>
              <a:rPr lang="ru-RU" b="1" u="sng" dirty="0"/>
              <a:t>Театрализация</a:t>
            </a:r>
            <a:r>
              <a:rPr lang="ru-RU" u="sng" dirty="0"/>
              <a:t> </a:t>
            </a:r>
            <a:r>
              <a:rPr lang="ru-RU" dirty="0"/>
              <a:t>- это в первую очередь импровизация, оживление предметов и звуков. </a:t>
            </a:r>
          </a:p>
          <a:p>
            <a:r>
              <a:rPr lang="ru-RU" b="1" u="sng" dirty="0"/>
              <a:t>Театрализованная игра</a:t>
            </a:r>
            <a:r>
              <a:rPr lang="ru-RU" dirty="0"/>
              <a:t> как один из ее видов является эффективным средством социализации дошкольника в процессе осмысления им нравственного подтекста литературного или фольклорного произведения.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6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47464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sz="3200" dirty="0"/>
              <a:t>Усложняются тексты для постановок. Их отличают более глубокий нравственный смысл и скрытый подтекст, в том числе юмористический. В театрализованной игре начинают использоваться русские народные сказки-басни о животных («Лиса и журавль», «Заяц и еж», произведения Л. Толстого, И. Крылова, Г. Х. Андерсена, М. Зощенко, Н. Носова. </a:t>
            </a:r>
          </a:p>
        </p:txBody>
      </p:sp>
    </p:spTree>
    <p:extLst>
      <p:ext uri="{BB962C8B-B14F-4D97-AF65-F5344CB8AC3E}">
        <p14:creationId xmlns:p14="http://schemas.microsoft.com/office/powerpoint/2010/main" val="407804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819472"/>
            <a:ext cx="8229600" cy="5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dirty="0"/>
              <a:t>Яркой особенностью игр детей после 6 лет становится их частичный переход в речевой план. Это объясняется тенденцией к объединению разных видов сюжетной игры, в том числе игры-фантазирования. Она становится основой или важной частью театрализованной игры, в которой реальный, литературный и фантазийный планы дополняют друг друга. Для старших дошкольников характерны игры «с продолжением». Они осваивают и новую для себя игру «В театр», предполагающую сочетание ролевой и театрализованной игры, на основе знакомства с театром, деятельностью людей, участвующих в постановке спектакля. </a:t>
            </a:r>
          </a:p>
        </p:txBody>
      </p:sp>
    </p:spTree>
    <p:extLst>
      <p:ext uri="{BB962C8B-B14F-4D97-AF65-F5344CB8AC3E}">
        <p14:creationId xmlns:p14="http://schemas.microsoft.com/office/powerpoint/2010/main" val="190784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052736"/>
            <a:ext cx="5842992" cy="3888432"/>
          </a:xfrm>
        </p:spPr>
        <p:txBody>
          <a:bodyPr>
            <a:normAutofit/>
          </a:bodyPr>
          <a:lstStyle/>
          <a:p>
            <a:r>
              <a:rPr lang="ru-RU" sz="9600" b="1" i="1" u="sng" dirty="0" smtClean="0"/>
              <a:t>Спасибо за внимание!</a:t>
            </a:r>
            <a:endParaRPr lang="ru-RU" sz="9600" b="1" i="1" u="sng" dirty="0"/>
          </a:p>
        </p:txBody>
      </p:sp>
    </p:spTree>
    <p:extLst>
      <p:ext uri="{BB962C8B-B14F-4D97-AF65-F5344CB8AC3E}">
        <p14:creationId xmlns:p14="http://schemas.microsoft.com/office/powerpoint/2010/main" val="9779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Особенности театрализованных игр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40000" lnSpcReduction="20000"/>
          </a:bodyPr>
          <a:lstStyle/>
          <a:p>
            <a:r>
              <a:rPr lang="ru-RU" sz="3800" dirty="0"/>
              <a:t>Литературная или фольклорная основа их содержания. </a:t>
            </a:r>
          </a:p>
          <a:p>
            <a:r>
              <a:rPr lang="ru-RU" sz="3800" dirty="0"/>
              <a:t>Наличие зрителей. </a:t>
            </a:r>
          </a:p>
          <a:p>
            <a:r>
              <a:rPr lang="ru-RU" sz="4500" b="1" i="1" u="sng" dirty="0"/>
              <a:t>В театрализованной игре осуществляется эмоциональное развитие</a:t>
            </a:r>
            <a:r>
              <a:rPr lang="ru-RU" sz="3800" b="1" i="1" u="sng" dirty="0"/>
              <a:t>:</a:t>
            </a:r>
            <a:r>
              <a:rPr lang="ru-RU" sz="3800" u="sng" dirty="0"/>
              <a:t> </a:t>
            </a:r>
            <a:endParaRPr lang="ru-RU" sz="3800" dirty="0"/>
          </a:p>
          <a:p>
            <a:r>
              <a:rPr lang="ru-RU" sz="3800" dirty="0"/>
              <a:t>• дети знакомятся с чувствами, настроениями героев, </a:t>
            </a:r>
          </a:p>
          <a:p>
            <a:r>
              <a:rPr lang="ru-RU" sz="3800" dirty="0"/>
              <a:t>• осваивают способы их внешнего выражения, </a:t>
            </a:r>
          </a:p>
          <a:p>
            <a:r>
              <a:rPr lang="ru-RU" sz="3800" dirty="0"/>
              <a:t>• осознают причины того или иного настроя. </a:t>
            </a:r>
          </a:p>
          <a:p>
            <a:r>
              <a:rPr lang="ru-RU" sz="3800" dirty="0"/>
              <a:t>Велико значение театрализованной игры и для речевого развития (совершенствование диалогов и монологов, освоение выразительности речи). Наконец, театрализованная игра является средством самовыражения и самореализации ребенка. </a:t>
            </a:r>
          </a:p>
          <a:p>
            <a:r>
              <a:rPr lang="ru-RU" sz="3800" dirty="0"/>
              <a:t>Противоречие между развивающим потенциалом театрализованной игры и его недостаточным использованием в дошкольном учреждении может быть разрешено только при условии разработки научно обоснованной и практико-ориентированной педагогической технологии. Программа «Детский сад 2100» предлагает именно такую технологию. Чтобы понять ее, необходимо, прежде всего, раскрыть основные теоретические идеи, лежащие в основе концепции развития театрализованной игры, и определиться с понятиями. </a:t>
            </a:r>
          </a:p>
          <a:p>
            <a:r>
              <a:rPr lang="ru-RU" sz="4500" b="1" i="1" u="sng" dirty="0"/>
              <a:t>Театрализованные игры можно разделить на две основные группы</a:t>
            </a:r>
            <a:r>
              <a:rPr lang="ru-RU" sz="3800" u="sng" dirty="0"/>
              <a:t>: </a:t>
            </a:r>
            <a:r>
              <a:rPr lang="ru-RU" sz="3800" dirty="0"/>
              <a:t>драматизации и режиссерские (каждая из них, в свою очередь, подразделяется на несколько видов) .</a:t>
            </a:r>
          </a:p>
          <a:p>
            <a:r>
              <a:rPr lang="ru-RU" sz="3800" dirty="0"/>
              <a:t>В играх-драматизациях ребенок, исполняя роль в качестве «артиста», самостоятельно создает образ с помощью комплекса средств вербальной и невербальной выразительности.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59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Видами драматизации являются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/>
              <a:t>игры-имитации</a:t>
            </a:r>
            <a:r>
              <a:rPr lang="ru-RU" dirty="0"/>
              <a:t> образов животных, людей, литературных персонажей; </a:t>
            </a:r>
          </a:p>
          <a:p>
            <a:r>
              <a:rPr lang="ru-RU" b="1" u="sng" dirty="0"/>
              <a:t>ролевые диалоги </a:t>
            </a:r>
            <a:r>
              <a:rPr lang="ru-RU" dirty="0"/>
              <a:t>на основе текста;</a:t>
            </a:r>
          </a:p>
          <a:p>
            <a:r>
              <a:rPr lang="ru-RU" b="1" u="sng" dirty="0"/>
              <a:t>инсценировки </a:t>
            </a:r>
            <a:r>
              <a:rPr lang="ru-RU" dirty="0"/>
              <a:t>произведений; </a:t>
            </a:r>
          </a:p>
          <a:p>
            <a:r>
              <a:rPr lang="ru-RU" b="1" u="sng" dirty="0"/>
              <a:t>постановки спектаклей </a:t>
            </a:r>
            <a:r>
              <a:rPr lang="ru-RU" dirty="0"/>
              <a:t>по одному или нескольким произведениям; </a:t>
            </a:r>
          </a:p>
          <a:p>
            <a:r>
              <a:rPr lang="ru-RU" b="1" u="sng" dirty="0"/>
              <a:t>игры-импровизации</a:t>
            </a:r>
            <a:r>
              <a:rPr lang="ru-RU" dirty="0"/>
              <a:t> с разыгрыванием сюжета (или нескольких сюжетов) без предварительной подготовки. </a:t>
            </a:r>
          </a:p>
          <a:p>
            <a:r>
              <a:rPr lang="ru-RU" b="1" u="sng" dirty="0"/>
              <a:t>В режиссерской игре </a:t>
            </a:r>
            <a:r>
              <a:rPr lang="ru-RU" dirty="0"/>
              <a:t>«артистами являются игрушки или их заместители, а ребенок, организуя деятельность как «сценарист и режиссер», управляет «артистами». «Озвучивая» героев и комментируя сюжет, он использует разные средства вербальной выразительности. Виды режиссерских игр определяются в соответствии с разнообразием театров, используемых в детском саду: настольный, плоскостной и объемный, кукольный (бибабо, пальчиковый, марионеток) и т. 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9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106690"/>
          </a:xfrm>
        </p:spPr>
        <p:txBody>
          <a:bodyPr>
            <a:normAutofit/>
          </a:bodyPr>
          <a:lstStyle/>
          <a:p>
            <a:r>
              <a:rPr lang="ru-RU" sz="6600" b="1" dirty="0"/>
              <a:t>Классификация театрализованных игр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6344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Кукольный театр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это волшебный мир - одна из самых великих моделей Человека и Человечества. В отличие от драматического театра, где играют не куклы, а живые люди, кукольный театр более долговечен. Его актеры способны жить много столетий, и любая музейная кукла, ведомая рукой опытного кукловода, в любой момент способна ожить и сыграть перед нами ту самую кукольную комедию, которой восхищались зрители - короли, ремесленники, дворяне, купцы, наемные солдаты - и сто, и двести, и четыреста лет назад. </a:t>
            </a:r>
          </a:p>
          <a:p>
            <a:r>
              <a:rPr lang="ru-RU" b="1" dirty="0"/>
              <a:t>Игры в кукольный театр:</a:t>
            </a:r>
            <a:endParaRPr lang="ru-RU" dirty="0"/>
          </a:p>
          <a:p>
            <a:r>
              <a:rPr lang="ru-RU" dirty="0"/>
              <a:t>• Настольный театр. </a:t>
            </a:r>
          </a:p>
          <a:p>
            <a:r>
              <a:rPr lang="ru-RU" dirty="0"/>
              <a:t>• Театр на руке. </a:t>
            </a:r>
          </a:p>
          <a:p>
            <a:r>
              <a:rPr lang="ru-RU" dirty="0"/>
              <a:t>• Напольные куклы. </a:t>
            </a:r>
          </a:p>
          <a:p>
            <a:r>
              <a:rPr lang="ru-RU" dirty="0"/>
              <a:t>• Стендовый театр. </a:t>
            </a:r>
          </a:p>
          <a:p>
            <a:r>
              <a:rPr lang="ru-RU" dirty="0"/>
              <a:t>• Верховые куклы. </a:t>
            </a:r>
          </a:p>
          <a:p>
            <a:r>
              <a:rPr lang="ru-RU" dirty="0"/>
              <a:t>• Театр живой куклы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7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dirty="0"/>
              <a:t>Б</a:t>
            </a:r>
            <a:r>
              <a:rPr lang="ru-RU" dirty="0" smtClean="0"/>
              <a:t>и-ба-</a:t>
            </a:r>
            <a:r>
              <a:rPr lang="ru-RU" dirty="0" err="1" smtClean="0"/>
              <a:t>бо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1151" y="2135061"/>
            <a:ext cx="4318670" cy="46022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032616" y="2032282"/>
            <a:ext cx="4379979" cy="32849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5793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Игры - драматизации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 играх-драматизациях ребенок, исполняя роль в качестве «артиста», самостоятельно создает образ с помощью комплекса средств вербальной и невербальной </a:t>
            </a:r>
            <a:r>
              <a:rPr lang="ru-RU" dirty="0" smtClean="0"/>
              <a:t>выразительности</a:t>
            </a:r>
          </a:p>
          <a:p>
            <a:r>
              <a:rPr lang="ru-RU" b="1" dirty="0"/>
              <a:t>Игры - драматизации</a:t>
            </a:r>
            <a:endParaRPr lang="ru-RU" dirty="0"/>
          </a:p>
          <a:p>
            <a:r>
              <a:rPr lang="ru-RU" dirty="0" err="1" smtClean="0"/>
              <a:t>Инсценирование</a:t>
            </a:r>
            <a:r>
              <a:rPr lang="ru-RU" dirty="0" smtClean="0"/>
              <a:t>  </a:t>
            </a:r>
            <a:r>
              <a:rPr lang="ru-RU" dirty="0" err="1"/>
              <a:t>потешек</a:t>
            </a:r>
            <a:r>
              <a:rPr lang="ru-RU" dirty="0"/>
              <a:t> </a:t>
            </a:r>
          </a:p>
          <a:p>
            <a:r>
              <a:rPr lang="ru-RU" dirty="0" err="1"/>
              <a:t>Инсценирование</a:t>
            </a:r>
            <a:r>
              <a:rPr lang="ru-RU" dirty="0"/>
              <a:t> небольших сказок</a:t>
            </a:r>
          </a:p>
          <a:p>
            <a:r>
              <a:rPr lang="ru-RU" dirty="0" err="1"/>
              <a:t>Инсценирование</a:t>
            </a:r>
            <a:r>
              <a:rPr lang="ru-RU" dirty="0"/>
              <a:t> песен</a:t>
            </a:r>
          </a:p>
          <a:p>
            <a:r>
              <a:rPr lang="ru-RU" dirty="0" err="1"/>
              <a:t>Инсценироваание</a:t>
            </a:r>
            <a:r>
              <a:rPr lang="ru-RU" dirty="0"/>
              <a:t> небольших литературных текстов</a:t>
            </a:r>
          </a:p>
          <a:p>
            <a:r>
              <a:rPr lang="ru-RU" dirty="0"/>
              <a:t>Творчество детей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90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Игры – спектакли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Игры</a:t>
            </a:r>
            <a:r>
              <a:rPr lang="ru-RU" dirty="0"/>
              <a:t> - спектакли характеризуются переносом акцента с процесса игры на ее результат, интересный не только участникам, но и зрителям. Их можно рассматривать как разновидность художественной деятельности, </a:t>
            </a:r>
          </a:p>
          <a:p>
            <a:r>
              <a:rPr lang="ru-RU" u="sng" dirty="0"/>
              <a:t>Игры – спектакли</a:t>
            </a:r>
            <a:endParaRPr lang="ru-RU" dirty="0"/>
          </a:p>
          <a:p>
            <a:r>
              <a:rPr lang="ru-RU" dirty="0"/>
              <a:t>Драматический спектакль</a:t>
            </a:r>
          </a:p>
          <a:p>
            <a:r>
              <a:rPr lang="ru-RU" dirty="0"/>
              <a:t>Музыкально-драматический спектакль</a:t>
            </a:r>
          </a:p>
          <a:p>
            <a:r>
              <a:rPr lang="ru-RU" dirty="0"/>
              <a:t>Детская опера</a:t>
            </a:r>
          </a:p>
          <a:p>
            <a:r>
              <a:rPr lang="ru-RU" dirty="0"/>
              <a:t>Спектакль на хореографической основе</a:t>
            </a:r>
          </a:p>
          <a:p>
            <a:r>
              <a:rPr lang="ru-RU" dirty="0"/>
              <a:t>Спектакль ритмопластики</a:t>
            </a:r>
          </a:p>
          <a:p>
            <a:r>
              <a:rPr lang="ru-RU" dirty="0"/>
              <a:t>Пантомима</a:t>
            </a:r>
          </a:p>
          <a:p>
            <a:r>
              <a:rPr lang="ru-RU" dirty="0"/>
              <a:t>Мюзикл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90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TC101859868[[fn=Термический]]</Template>
  <TotalTime>78</TotalTime>
  <Words>1652</Words>
  <Application>Microsoft Office PowerPoint</Application>
  <PresentationFormat>Экран (4:3)</PresentationFormat>
  <Paragraphs>112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Театрализованная деятельность в ДОУ</vt:lpstr>
      <vt:lpstr>Развитие художественно-творческих способностей дошкольников в театрализованной деятельности</vt:lpstr>
      <vt:lpstr>Особенности театрализованных игр </vt:lpstr>
      <vt:lpstr>Видами драматизации являются:</vt:lpstr>
      <vt:lpstr>Классификация театрализованных игр</vt:lpstr>
      <vt:lpstr>Кукольный театр </vt:lpstr>
      <vt:lpstr>                  Би-ба-бо</vt:lpstr>
      <vt:lpstr>Игры - драматизации</vt:lpstr>
      <vt:lpstr>Игры – спектакли</vt:lpstr>
      <vt:lpstr>       «Заюшкина избушка»</vt:lpstr>
      <vt:lpstr>Требования к театрализованной игре</vt:lpstr>
      <vt:lpstr>Театрализованное занятие включает в себя:</vt:lpstr>
      <vt:lpstr>Цели, задачи и содержание работы с детьми младшего дошкольного возраста</vt:lpstr>
      <vt:lpstr>Задачи и содержание работы. </vt:lpstr>
      <vt:lpstr>Задачи и содержание работы</vt:lpstr>
      <vt:lpstr>Цели, задачи и содержание работы с детьми старшего дошкольного возраста. </vt:lpstr>
      <vt:lpstr>Задачи и содержание работы: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Театрализованная деятельность в ДОУ</dc:title>
  <dc:creator>Андрей</dc:creator>
  <cp:lastModifiedBy>Андрей</cp:lastModifiedBy>
  <cp:revision>11</cp:revision>
  <dcterms:created xsi:type="dcterms:W3CDTF">2013-01-14T15:57:50Z</dcterms:created>
  <dcterms:modified xsi:type="dcterms:W3CDTF">2013-01-16T15:48:18Z</dcterms:modified>
</cp:coreProperties>
</file>