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60" r:id="rId4"/>
    <p:sldId id="257" r:id="rId5"/>
    <p:sldId id="258" r:id="rId6"/>
    <p:sldId id="259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B6812-AEB8-4FC8-91FF-E6C0EF3B1CC2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58DB9-6372-4FAD-9AE2-5B2EBB20A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26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046E-A4B0-48F6-9D31-29A4E751AD1E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21D0-B154-4BF2-9E64-FAAF8558B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9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D5AB0-5986-43AB-8114-F95772F62270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BE54-4FBC-4822-A777-660E2B6B2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8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53A639-356B-4CE5-90E1-162F5382E2A1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8A3287-A7FD-4CAE-8FBA-6B7E49ABF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2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62EBE-2B05-48CB-9BB7-8BEAD566EA39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8436E-237C-4A58-AE74-C1C41FD26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97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86DA-FC82-4D91-A80B-4CFFC9AD72F5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9C494-9554-4122-8F82-5B0E39E3B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0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C44E-FDEE-441A-9C97-F029D8D7C3CF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B68B-6276-479B-AC55-0B8CE2CE5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2EC9D9-888E-49BF-9D25-40C8A712E52F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B7DC8B-9700-4B27-8A3D-035C1F6FB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95FD-4255-44F7-BAF0-5D99C19DA0F0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2D307-9F41-450B-8125-926D10C74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3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F7F002-A79E-46E0-A268-A5312081AE96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6FED8A-8481-4405-AD53-E23EB415D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042DCB-2B70-45E6-821B-4DFC89928147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D27C9B-A1E1-4975-8F9E-0694C5F81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6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70DE42-AA7E-4803-8320-C0C2FA2FBBDB}" type="datetimeFigureOut">
              <a:rPr lang="ru-RU"/>
              <a:pPr>
                <a:defRPr/>
              </a:pPr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EE7F14-200D-4524-8062-1A5A8F6C4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74" r:id="rId4"/>
    <p:sldLayoutId id="2147483875" r:id="rId5"/>
    <p:sldLayoutId id="2147483882" r:id="rId6"/>
    <p:sldLayoutId id="2147483876" r:id="rId7"/>
    <p:sldLayoutId id="2147483883" r:id="rId8"/>
    <p:sldLayoutId id="2147483884" r:id="rId9"/>
    <p:sldLayoutId id="2147483877" r:id="rId10"/>
    <p:sldLayoutId id="21474838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71480"/>
            <a:ext cx="7286676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ПОНЯТИЕ   ИГРОВЫХ  ТЕХНОЛОГИЙ  В  ДОУ</a:t>
            </a:r>
          </a:p>
        </p:txBody>
      </p:sp>
      <p:pic>
        <p:nvPicPr>
          <p:cNvPr id="8195" name="Рисунок 3" descr="дети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2071688"/>
            <a:ext cx="4189413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5874513"/>
            <a:ext cx="331236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latin typeface="+mn-lt"/>
              </a:rPr>
              <a:t>МБДОУ  № 19, г. Армавир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286375" y="6143625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Составитель: старший воспитатель Панфилова В.А.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000125" y="857250"/>
            <a:ext cx="700087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>
                <a:latin typeface="Calibri" pitchFamily="34" charset="0"/>
              </a:rPr>
              <a:t>«</a:t>
            </a:r>
            <a:r>
              <a:rPr lang="ru-RU" b="1">
                <a:latin typeface="Calibri" pitchFamily="34" charset="0"/>
              </a:rPr>
              <a:t>Игровая технология</a:t>
            </a:r>
            <a:r>
              <a:rPr lang="ru-RU">
                <a:latin typeface="Calibri" pitchFamily="34" charset="0"/>
              </a:rPr>
              <a:t>» должна отвечать психологически обоснованным требованиям к использованию игровых ситуаций в обучающем процессе в детском саду, создавая ребенку возможность принятия на себя роли действующего в игровой ситуации персонажа. Такая организация совместной деятельности педагога и ребенка является средством, воссоздающим некоторые элементы игры, и способствует преодолению разрыва, возникающего при переходе от ведущей игровой к учебной деятельности.</a:t>
            </a:r>
          </a:p>
          <a:p>
            <a:pPr algn="just">
              <a:lnSpc>
                <a:spcPct val="80000"/>
              </a:lnSpc>
            </a:pPr>
            <a:r>
              <a:rPr lang="ru-RU">
                <a:latin typeface="Calibri" pitchFamily="34" charset="0"/>
              </a:rPr>
              <a:t>Игра или элементы игры, целесообразно включенные в обучение, придают учебной задаче конкретный, актуальный смысл, мобилизуют мыслительные, эмоциональные и волевые силы детей, ориентируют их на решение поставленных задач.</a:t>
            </a:r>
          </a:p>
        </p:txBody>
      </p:sp>
      <p:pic>
        <p:nvPicPr>
          <p:cNvPr id="9219" name="Рисунок 3" descr="deti_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3429000"/>
            <a:ext cx="2849562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4" descr="1241588249_0-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3643313"/>
            <a:ext cx="33813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2286000" y="213677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10243" name="Рисунок 3" descr="0_34504_7bc78d32_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0"/>
            <a:ext cx="24606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596" y="1000108"/>
            <a:ext cx="5931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Виды педагогических технологий</a:t>
            </a:r>
          </a:p>
        </p:txBody>
      </p:sp>
      <p:sp>
        <p:nvSpPr>
          <p:cNvPr id="10245" name="Прямоугольник 10"/>
          <p:cNvSpPr>
            <a:spLocks noChangeArrowheads="1"/>
          </p:cNvSpPr>
          <p:nvPr/>
        </p:nvSpPr>
        <p:spPr bwMode="auto">
          <a:xfrm>
            <a:off x="1428750" y="2357438"/>
            <a:ext cx="50006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«Здоровьесберегающая»  технология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Технология «ТРИЗ»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Технология «Проблемного обучения»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Технология «Марии Монтессори»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«Игровая» технология и др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1000125" y="1143000"/>
            <a:ext cx="45720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Использование игровых технологий в педагогическом процессе дошкольного образовательного учреждения положительно влияет на качество образовательного процесса и позволяет осуществлять текущую коррекцию его результатов, так как обладает двойной направленностью: на повышение эффективности воспитания и обучения детей и на снятие отрицательных последствий образования.</a:t>
            </a:r>
          </a:p>
        </p:txBody>
      </p:sp>
      <p:pic>
        <p:nvPicPr>
          <p:cNvPr id="4" name="Рисунок 3" descr="SDC1218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428604"/>
            <a:ext cx="2143108" cy="1607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DC121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2428868"/>
            <a:ext cx="2166922" cy="1625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DC124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4661306"/>
            <a:ext cx="2143108" cy="16073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1938" y="1000125"/>
            <a:ext cx="45720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игровых технологий мы развиваем у детей психические процессы: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Игровые технологии, направленные на развитие восприятия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Игровые технологии могут быть направлены и на развитие внимания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Игровые технологии помогают в развитии памяти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Игровые технологии способствуют развитию мышления ребенка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С помощью игровых технологий развиваются и творческие способности ребенка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Формирования интеллектуальной готовности к школе</a:t>
            </a:r>
          </a:p>
        </p:txBody>
      </p:sp>
      <p:pic>
        <p:nvPicPr>
          <p:cNvPr id="6" name="Рисунок 5" descr="IMG_48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5" y="214290"/>
            <a:ext cx="2667018" cy="200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48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2000240"/>
            <a:ext cx="2476485" cy="1857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482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49" y="3357295"/>
            <a:ext cx="2500330" cy="1875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48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4786322"/>
            <a:ext cx="2500298" cy="187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2286000" y="227488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Важной особенностью игровых технологий, которые используют воспитатели-педагоги в своей работе, является то, что игровые моменты проникают во все виды деятельности детей: труд и игра, учебная деятельность и игра, повседневная бытовая деятельность, связанная с выполнением режима и игра. </a:t>
            </a:r>
          </a:p>
        </p:txBody>
      </p:sp>
      <p:pic>
        <p:nvPicPr>
          <p:cNvPr id="13315" name="Рисунок 4" descr="SDC150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264318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5" descr="детство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85750"/>
            <a:ext cx="26654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 descr="детство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22145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8" descr="Изображение 01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786313"/>
            <a:ext cx="24288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9" descr="SDC1322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4857750"/>
            <a:ext cx="23812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0" descr="SDC1506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786313"/>
            <a:ext cx="22860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500042"/>
            <a:ext cx="451918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chemeClr val="accent3"/>
                </a:solidFill>
                <a:latin typeface="Monotype Corsiva" pitchFamily="66" charset="0"/>
              </a:rPr>
              <a:t>Игровая технология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285875" y="1428750"/>
            <a:ext cx="73580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sz="1400" b="1" i="1">
                <a:latin typeface="Calibri" pitchFamily="34" charset="0"/>
              </a:rPr>
              <a:t> </a:t>
            </a:r>
            <a:r>
              <a:rPr lang="ru-RU" b="1">
                <a:latin typeface="Times New Roman" pitchFamily="18" charset="0"/>
              </a:rPr>
              <a:t>строится как целостное образование, охватывающее определенную часть учебного процесса и объединенное общим содержанием, сюжетом, персонажем.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 в нее включаются последовательно игры и упражнения, формирующие умение выделять основные, характерные признаки предметов, сравнивать, сопоставлять их;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 группы игр на обобщение предметов по определенным признакам;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 группы игр, в процессе которых у дошкольников развивается умение отличать реальные явления от нереальных;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ru-RU" b="1">
                <a:latin typeface="Times New Roman" pitchFamily="18" charset="0"/>
              </a:rPr>
              <a:t> группы игр, воспитывающих умение владеть собой, быстроту реакции на слово, фонематический слух, смекалку и др.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ru-RU" b="1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>
                <a:latin typeface="Times New Roman" pitchFamily="18" charset="0"/>
              </a:rPr>
              <a:t>При этом игровой сюжет развивается параллельно основному содержанию обучения, помогает активизировать учебный процесс, осваивать ряд учебных элементов.</a:t>
            </a:r>
          </a:p>
          <a:p>
            <a:pPr>
              <a:lnSpc>
                <a:spcPct val="80000"/>
              </a:lnSpc>
            </a:pPr>
            <a:r>
              <a:rPr lang="ru-RU" b="1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b="1" i="1">
                <a:latin typeface="Times New Roman" pitchFamily="18" charset="0"/>
              </a:rPr>
              <a:t>Составление игровых технологий </a:t>
            </a:r>
            <a:r>
              <a:rPr lang="ru-RU" b="1">
                <a:latin typeface="Times New Roman" pitchFamily="18" charset="0"/>
              </a:rPr>
              <a:t>из отдельных игр и элементов - забота каждого воспитателя.</a:t>
            </a:r>
          </a:p>
          <a:p>
            <a:pPr>
              <a:lnSpc>
                <a:spcPct val="80000"/>
              </a:lnSpc>
            </a:pPr>
            <a:endParaRPr lang="ru-RU">
              <a:latin typeface="Times New Roman" pitchFamily="18" charset="0"/>
            </a:endParaRPr>
          </a:p>
        </p:txBody>
      </p:sp>
      <p:pic>
        <p:nvPicPr>
          <p:cNvPr id="14340" name="Рисунок 5" descr="apnoo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4929188"/>
            <a:ext cx="24796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4222" y="1412776"/>
            <a:ext cx="502131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167063"/>
            <a:ext cx="2416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716463" y="5994400"/>
            <a:ext cx="403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Старший воспитатель МБДОУ № 19: Панфилова В.А.</a:t>
            </a:r>
          </a:p>
          <a:p>
            <a:pPr eaLnBrk="1" hangingPunct="1"/>
            <a:r>
              <a:rPr lang="ru-RU" sz="1600" b="1"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295</TotalTime>
  <Words>428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поиск</dc:creator>
  <cp:lastModifiedBy>поиск</cp:lastModifiedBy>
  <cp:revision>37</cp:revision>
  <dcterms:modified xsi:type="dcterms:W3CDTF">2013-04-21T05:41:56Z</dcterms:modified>
</cp:coreProperties>
</file>