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11FFBA-1660-496A-8497-FF985CBF9BC5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90E085-AC51-49E1-96DE-485BC0F4B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8F62-69EA-4FBF-A24E-74082E212DAD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B86B-5F47-4BF7-A815-00E2FD5B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5000-4440-48C4-A455-D81F519274DF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0CA4-B49E-4D26-B645-E279ACBB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FEFE-5EC2-4217-A81E-798B13DB70BA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B3F6-8AFA-46B5-89AD-D767847CE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CC45-0F6C-4C3E-B472-A5ADE3A23CD2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36E-ADD9-42DE-A1DC-5BB0A2D70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76F1-F70F-4AEB-A6D7-0BBA1DE5A442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559C-1761-470F-9B6C-FDB64C30C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1743-B94F-472F-8EA2-7B501D452D30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B516-2D61-44B0-90DD-1C7A8C538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F7EA-2907-4DEC-BA04-204AF994095B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15D1-CCFF-4539-81EE-BD49F0A9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BF40-8380-4638-BB1E-B0099B212F39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B1D4-1BF2-496D-A143-130923B3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5624-0D57-4203-AC50-94EA0A7B9884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3320-EDE0-48FA-B097-2E13FA39E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EF84-70FE-4FDE-8CC9-12466F7B5368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2E41-DAEC-4812-8E2F-D7428A95B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A98D-8EE9-4A31-9128-4594CF56C031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5293-435F-440B-978F-9D47BDEF3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DFF49-CB3B-41DE-ABD5-75BED25F3475}" type="datetimeFigureOut">
              <a:rPr lang="ru-RU"/>
              <a:pPr>
                <a:defRPr/>
              </a:pPr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8ABA8C-AD97-4E11-9FEE-E7B6FED4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travsbor.ru/gallery/?album=/pictures_plants/24&amp;image=224.jpg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vsbor.ru/gallery/?album=/pictures_plants&amp;image=152.jpg&amp;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travsbor.ru/gallery/?album=/pictures_plants&amp;image=170.jpg&amp;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www.tambov.fio.ru/vjpusk/vjp130/rabot/13/images/14A6.gif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12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Nature_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571500" y="2428875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Лес и человек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357188" y="214313"/>
            <a:ext cx="83581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МУНИЦИПАЛЬНОЕ БЮДЖЕТНОЕ ОБЩЕОБРАЗОВАТЕЛЬНОЕ УЧРЕЖДЕНИЕ СРЕДНЯЯ ОБЩЕОБРАЗОВАТЕЛЬНАЯ ШКОЛА №31 п. Родники Белореченский район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5286375" y="4572000"/>
            <a:ext cx="310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alibri" pitchFamily="34" charset="0"/>
              </a:rPr>
              <a:t>Выполнила </a:t>
            </a:r>
          </a:p>
          <a:p>
            <a:r>
              <a:rPr lang="ru-RU">
                <a:solidFill>
                  <a:srgbClr val="FFC000"/>
                </a:solidFill>
                <a:latin typeface="Calibri" pitchFamily="34" charset="0"/>
              </a:rPr>
              <a:t>учитель начальных классов</a:t>
            </a:r>
          </a:p>
          <a:p>
            <a:r>
              <a:rPr lang="ru-RU">
                <a:solidFill>
                  <a:srgbClr val="FFC000"/>
                </a:solidFill>
                <a:latin typeface="Calibri" pitchFamily="34" charset="0"/>
              </a:rPr>
              <a:t>МБОУ СОШ  31 п.Родники</a:t>
            </a:r>
          </a:p>
          <a:p>
            <a:r>
              <a:rPr lang="ru-RU">
                <a:solidFill>
                  <a:srgbClr val="FFC000"/>
                </a:solidFill>
                <a:latin typeface="Calibri" pitchFamily="34" charset="0"/>
              </a:rPr>
              <a:t>Кутнякова Ольга Анатольевна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4214813" y="6215063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C000"/>
                </a:solidFill>
                <a:latin typeface="Calibri" pitchFamily="34" charset="0"/>
              </a:rPr>
              <a:t>2012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Nature_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Nature_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5786437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  <a:latin typeface="Monotype Corsiva" pitchFamily="66" charset="0"/>
              </a:rPr>
              <a:t>Подумай!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Мы были соснами и пихтами,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Теперь лежим, в коробку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    впихнуты,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Мы были гордостью тайги,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Ну а теперь мы ей – враги</a:t>
            </a:r>
            <a:r>
              <a:rPr lang="ru-RU" sz="4400" b="1" dirty="0" smtClean="0">
                <a:latin typeface="Monotype Corsiva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 rot="-1294894">
            <a:off x="5999163" y="2125663"/>
            <a:ext cx="2544762" cy="163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3429000" y="5214938"/>
            <a:ext cx="2470150" cy="135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875"/>
            <a:ext cx="9144000" cy="7000875"/>
          </a:xfr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Значения леса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4249738" y="1036637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Прямоугольник 7"/>
          <p:cNvSpPr>
            <a:spLocks noChangeArrowheads="1"/>
          </p:cNvSpPr>
          <p:nvPr/>
        </p:nvSpPr>
        <p:spPr bwMode="auto">
          <a:xfrm>
            <a:off x="2857500" y="1500188"/>
            <a:ext cx="32591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дом для растений и животных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4249738" y="182245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Прямоугольник 9"/>
          <p:cNvSpPr>
            <a:spLocks noChangeArrowheads="1"/>
          </p:cNvSpPr>
          <p:nvPr/>
        </p:nvSpPr>
        <p:spPr bwMode="auto">
          <a:xfrm rot="10800000" flipV="1">
            <a:off x="3008313" y="2411413"/>
            <a:ext cx="31273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защитник воздуха, водоемов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4249738" y="2751137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2" name="Прямоугольник 11"/>
          <p:cNvSpPr>
            <a:spLocks noChangeArrowheads="1"/>
          </p:cNvSpPr>
          <p:nvPr/>
        </p:nvSpPr>
        <p:spPr bwMode="auto">
          <a:xfrm rot="10800000" flipV="1">
            <a:off x="3098800" y="3281363"/>
            <a:ext cx="2946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место отдыха для человека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5400000">
            <a:off x="4213225" y="3787775"/>
            <a:ext cx="431800" cy="285750"/>
          </a:xfrm>
          <a:prstGeom prst="rightArrow">
            <a:avLst>
              <a:gd name="adj1" fmla="val 50000"/>
              <a:gd name="adj2" fmla="val 300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4" name="Прямоугольник 13"/>
          <p:cNvSpPr>
            <a:spLocks noChangeArrowheads="1"/>
          </p:cNvSpPr>
          <p:nvPr/>
        </p:nvSpPr>
        <p:spPr bwMode="auto">
          <a:xfrm>
            <a:off x="2286000" y="4214813"/>
            <a:ext cx="4572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источник ягод, грибов, лекарственных растений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5400000">
            <a:off x="4213225" y="4930775"/>
            <a:ext cx="431800" cy="285750"/>
          </a:xfrm>
          <a:prstGeom prst="rightArrow">
            <a:avLst>
              <a:gd name="adj1" fmla="val 50000"/>
              <a:gd name="adj2" fmla="val 300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6" name="Прямоугольник 15"/>
          <p:cNvSpPr>
            <a:spLocks noChangeArrowheads="1"/>
          </p:cNvSpPr>
          <p:nvPr/>
        </p:nvSpPr>
        <p:spPr bwMode="auto">
          <a:xfrm>
            <a:off x="3435350" y="5308600"/>
            <a:ext cx="22733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источник древесины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Лес и 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«Чтобы беречь землю, природу,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надо ее полюбить, чтобы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полюбить – ее надо знать».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Н.И.Сладков.</a:t>
            </a:r>
          </a:p>
        </p:txBody>
      </p:sp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143375"/>
            <a:ext cx="3643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</a:t>
            </a:r>
            <a:r>
              <a:rPr lang="ru-RU" dirty="0" smtClean="0">
                <a:solidFill>
                  <a:srgbClr val="FF3300"/>
                </a:solidFill>
              </a:rPr>
              <a:t>И</a:t>
            </a:r>
            <a:r>
              <a:rPr lang="ru-RU" dirty="0" smtClean="0"/>
              <a:t>Т</a:t>
            </a:r>
            <a:r>
              <a:rPr lang="ru-RU" dirty="0" smtClean="0">
                <a:solidFill>
                  <a:srgbClr val="FF3300"/>
                </a:solidFill>
              </a:rPr>
              <a:t>О</a:t>
            </a:r>
            <a:r>
              <a:rPr lang="ru-RU" dirty="0" smtClean="0"/>
              <a:t>НЦ</a:t>
            </a:r>
            <a:r>
              <a:rPr lang="ru-RU" dirty="0" smtClean="0">
                <a:solidFill>
                  <a:srgbClr val="FF3300"/>
                </a:solidFill>
              </a:rPr>
              <a:t>И</a:t>
            </a:r>
            <a:r>
              <a:rPr lang="ru-RU" dirty="0" smtClean="0"/>
              <a:t>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 это особые полезные вещества, которые выделяют в воздух листья деревьев. 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429125"/>
            <a:ext cx="21526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Nature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Nature_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Интернет ресурсы:</a:t>
            </a:r>
          </a:p>
        </p:txBody>
      </p:sp>
      <p:sp>
        <p:nvSpPr>
          <p:cNvPr id="3584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http 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Arial" charset="0"/>
              </a:rPr>
              <a:t>//russian-church.ru</a:t>
            </a:r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Nature_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Цели: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FFFF00"/>
                </a:solidFill>
              </a:rPr>
              <a:t>Ознакомить учащихся с экологическими проблемами леса, которые возникли по вине человека, с охранной деятельность людей в зоне лесов.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FFFF00"/>
                </a:solidFill>
              </a:rPr>
              <a:t>Развивать познавательный интерес 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FFFF00"/>
                </a:solidFill>
              </a:rPr>
              <a:t>Воспитывать любовь к природе.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Цепи питания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Кора                   олень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Желудь                мышь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Желудь                мышь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714875" y="4857750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43125" y="3286125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43125" y="4929188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500563" y="1714500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786313" y="3286125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38338" y="1866900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" name="IFid18" descr="Волк сер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428750"/>
            <a:ext cx="194468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Fid10" descr="фотографии ли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928938"/>
            <a:ext cx="19446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000169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643438"/>
            <a:ext cx="18970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  <a:latin typeface="Monotype Corsiva" pitchFamily="66" charset="0"/>
              </a:rPr>
              <a:t>Виды лесов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Осины – осинник.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Липы – липовый.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Сосны – сосновый бор.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572000" y="1714500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929188" y="3500438"/>
            <a:ext cx="1008062" cy="361950"/>
          </a:xfrm>
          <a:prstGeom prst="rightArrow">
            <a:avLst>
              <a:gd name="adj1" fmla="val 50000"/>
              <a:gd name="adj2" fmla="val 6993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00688" y="5214938"/>
            <a:ext cx="1008062" cy="360362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7143750" y="1500188"/>
            <a:ext cx="1016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 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143750" y="3071813"/>
            <a:ext cx="142875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143750" y="4857750"/>
            <a:ext cx="1460500" cy="97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  <a:latin typeface="Monotype Corsiva" pitchFamily="66" charset="0"/>
              </a:rPr>
              <a:t>Виды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Дубы – дубрава.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Ель – ельник.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Березы – березняк.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286250" y="2286000"/>
            <a:ext cx="1571625" cy="360363"/>
          </a:xfrm>
          <a:prstGeom prst="rightArrow">
            <a:avLst>
              <a:gd name="adj1" fmla="val 50000"/>
              <a:gd name="adj2" fmla="val 6994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786188" y="3857625"/>
            <a:ext cx="2000250" cy="360363"/>
          </a:xfrm>
          <a:prstGeom prst="rightArrow">
            <a:avLst>
              <a:gd name="adj1" fmla="val 50000"/>
              <a:gd name="adj2" fmla="val 6992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500563" y="5429250"/>
            <a:ext cx="1500187" cy="360363"/>
          </a:xfrm>
          <a:prstGeom prst="rightArrow">
            <a:avLst>
              <a:gd name="adj1" fmla="val 50000"/>
              <a:gd name="adj2" fmla="val 6994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lum bright="-18000" contrast="48000"/>
          </a:blip>
          <a:srcRect/>
          <a:stretch>
            <a:fillRect/>
          </a:stretch>
        </p:blipFill>
        <p:spPr bwMode="auto">
          <a:xfrm>
            <a:off x="6357938" y="2000250"/>
            <a:ext cx="16129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357938" y="3429000"/>
            <a:ext cx="1571625" cy="95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6357938" y="5000625"/>
            <a:ext cx="1571625" cy="105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Лесная аптека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2"/>
                </a:solidFill>
              </a:rPr>
              <a:t>В медицине применяют в виде настоя, сиропов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2"/>
                </a:solidFill>
              </a:rPr>
              <a:t>при гриппе.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Шиповник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bg2"/>
                </a:solidFill>
              </a:rPr>
              <a:t>Применяется как ранозаживляющее и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bg2"/>
                </a:solidFill>
              </a:rPr>
              <a:t>кровоостанавливающее средство, при кашле. </a:t>
            </a:r>
            <a:endParaRPr lang="ru-RU" i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Подорожник большой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bg2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bg2"/>
                </a:solidFill>
              </a:rPr>
              <a:t>Применяют при возбуждении аппетита. </a:t>
            </a:r>
            <a:endParaRPr lang="ru-RU" i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Одуванчик лекарственный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bg2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bg2"/>
                </a:solidFill>
              </a:rPr>
              <a:t>Применяется при простудных заболеваниях.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bg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4" descr="Увеличит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643063"/>
            <a:ext cx="14319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bg2"/>
                </a:solidFill>
              </a:rPr>
              <a:t>В медицине применяют в виде настоя, сиропов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bg2"/>
                </a:solidFill>
              </a:rPr>
              <a:t>при гриппе. 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Шиповник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i="1" dirty="0">
              <a:solidFill>
                <a:schemeClr val="bg1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</a:rPr>
              <a:t>Применяется как ранозаживляющее и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</a:rPr>
              <a:t>кровоостанавливающее средство, при кашле. </a:t>
            </a:r>
            <a:endParaRPr lang="ru-RU" sz="3200" i="1" dirty="0">
              <a:solidFill>
                <a:schemeClr val="hlink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Подорожник большой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i="1" dirty="0">
              <a:solidFill>
                <a:schemeClr val="hlink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i="1" dirty="0">
              <a:solidFill>
                <a:schemeClr val="bg2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</a:rPr>
              <a:t>Применяют при возбуждении аппетита. </a:t>
            </a:r>
            <a:endParaRPr lang="ru-RU" sz="3200" i="1" dirty="0">
              <a:solidFill>
                <a:schemeClr val="hlink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Одуванчик лекарственный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i="1" dirty="0">
              <a:solidFill>
                <a:schemeClr val="hlink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i="1" dirty="0">
              <a:solidFill>
                <a:schemeClr val="bg2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chemeClr val="bg2"/>
                </a:solidFill>
              </a:rPr>
              <a:t>Применяется при простудных заболеваниях.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Липа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i="1" dirty="0">
              <a:solidFill>
                <a:schemeClr val="bg2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/>
          </a:p>
        </p:txBody>
      </p:sp>
      <p:pic>
        <p:nvPicPr>
          <p:cNvPr id="6" name="Picture 5" descr="Увеличить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714625"/>
            <a:ext cx="14319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Увеличит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71625"/>
            <a:ext cx="14319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Увеличить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3857625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5143500"/>
            <a:ext cx="1717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Nature_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Nature_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1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0"/>
            <a:ext cx="179863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25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196975"/>
            <a:ext cx="2520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Тигр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0" t="10011" r="26239" b="18933"/>
          <a:stretch>
            <a:fillRect/>
          </a:stretch>
        </p:blipFill>
        <p:spPr bwMode="auto">
          <a:xfrm>
            <a:off x="285750" y="2643188"/>
            <a:ext cx="1403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13325"/>
            <a:ext cx="13747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tambov.fio.ru/vjpusk/vjp130/rabot/13/images/14A6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09838" y="3509963"/>
            <a:ext cx="1368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ish5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076700"/>
            <a:ext cx="1724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429000"/>
            <a:ext cx="13684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Лев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13" t="38287" r="17322" b="7869"/>
          <a:stretch>
            <a:fillRect/>
          </a:stretch>
        </p:blipFill>
        <p:spPr bwMode="auto">
          <a:xfrm>
            <a:off x="4787900" y="2060575"/>
            <a:ext cx="16557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A25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908050"/>
            <a:ext cx="14414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508500"/>
            <a:ext cx="12207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229225"/>
            <a:ext cx="1057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змейка аним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92500" y="5583238"/>
            <a:ext cx="16367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45" b="1569"/>
          <a:stretch>
            <a:fillRect/>
          </a:stretch>
        </p:blipFill>
        <p:spPr bwMode="auto">
          <a:xfrm>
            <a:off x="7486650" y="2133600"/>
            <a:ext cx="1657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216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Arial</vt:lpstr>
      <vt:lpstr>Times New Roman</vt:lpstr>
      <vt:lpstr>Monotype Corsiva</vt:lpstr>
      <vt:lpstr>Wingdings</vt:lpstr>
      <vt:lpstr>Arial Black</vt:lpstr>
      <vt:lpstr>Тема Office</vt:lpstr>
      <vt:lpstr>Лес и человек</vt:lpstr>
      <vt:lpstr>Цели:</vt:lpstr>
      <vt:lpstr>Цепи питания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Подумай!</vt:lpstr>
      <vt:lpstr>Значения леса</vt:lpstr>
      <vt:lpstr>Слайд 14</vt:lpstr>
      <vt:lpstr>Слайд 15</vt:lpstr>
      <vt:lpstr>Слайд 16</vt:lpstr>
      <vt:lpstr>Слайд 17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и человек</dc:title>
  <cp:lastModifiedBy>O</cp:lastModifiedBy>
  <cp:revision>13</cp:revision>
  <dcterms:modified xsi:type="dcterms:W3CDTF">2012-06-12T15:12:32Z</dcterms:modified>
</cp:coreProperties>
</file>