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747358A-9E7D-41A5-8E28-A62294B3F3E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89224D-CFF2-49FE-BB5C-0B1F002B5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C43-AAB1-4538-8D69-F5EB8B3A431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1C9F-26FF-4D90-A389-F23BA5FC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9FE2-5B5B-48B9-8F42-9064B7EDEC5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9558-CDBE-4420-BCE5-D3C887CB1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28F5-CA73-4A64-AC5B-11419AD74F9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6BEE-95F3-4482-A4DB-95DCDD0A9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B6A2-38FC-494B-9AA7-5FBABBE6703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5CFD-EA65-4F86-9C07-8EE7DF7D7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08B3-1636-4028-8D5B-74C43D7C332E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864E-AEAD-40E1-9130-9E6E51011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5F05-F6F0-4697-AA62-5B449F39E8DE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A86134C-10F7-4456-80ED-29BAB2A64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6813-FC3A-4C1A-8AE9-05A7F92C99F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5BF7-CCA1-46DE-8754-32A5A7AD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032F-C55E-4C63-BCEC-947B937597F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79DF-F3B8-440E-A827-7D7CA4CC4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6C88E82-3DC2-4623-BE17-429554D378A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9327C3F-8C03-421A-B8D0-1E01B487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D5DFBE1-B698-439E-8845-EE3481941B9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33837EDF-61D1-4D42-B4DE-E30EFC2DD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9D9E1D3-B3E6-49DD-98CC-40D8350BE21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0DDD654-DE7E-4812-B72B-B0BED9702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ransition spd="slow">
    <p:wipe dir="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8603456" cy="1470025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Дошкольное образование в Англии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7884368" cy="1340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Студентка 4 курса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Смагина Оксана Сергеевна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sites.google.com/site/dorchestercommunitynursery/playgroup_in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844675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Образовательные программы для разных ступеней носят название «Curriculum».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oodlandparentnurseryschool.org/uploads/schoolphot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67188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ru-RU" smtClean="0"/>
              <a:t>Содержание «Программы-руководства для базовой ступени» распределено по 7 областям обучения и развития: социально-личностному, эмоциональному, речевому и математическому развитию, ознакомлению с окружающим, физическому и творческому развитию.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cheba.ru/language-article/pix/uploadFCK/Image/angdeti_kpu1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578225"/>
            <a:ext cx="43910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72000"/>
          </a:xfrm>
        </p:spPr>
        <p:txBody>
          <a:bodyPr/>
          <a:lstStyle/>
          <a:p>
            <a:r>
              <a:rPr lang="ru-RU" smtClean="0"/>
              <a:t>Задачи подготовки детей к школьному обучению в Англии решаются только в тесном контакте дошкольного учреждения со школой.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oddoninfant.norfolk.sch.uk/wp-content/themes/primary/images/h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67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detsad-raduga.isilkul.omskedu.ru/isik_3_raduga/777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716338"/>
            <a:ext cx="3203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36838"/>
            <a:ext cx="9144000" cy="4005262"/>
          </a:xfrm>
        </p:spPr>
        <p:txBody>
          <a:bodyPr/>
          <a:lstStyle/>
          <a:p>
            <a:r>
              <a:rPr lang="ru-RU" smtClean="0"/>
              <a:t>Особенности системы образования в Англии можно использовать при разработке и осуществлении реформы отечественного образования.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49777">
            <a:off x="-27263" y="3031409"/>
            <a:ext cx="9220557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СПАСИБО ЗА ВНИМАНИЕ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Источник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Журнал «Дошкольное воспитание» 12/2012 Издательский дом «Воспитание дошкольника»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college.vzmakh.ru/IMG/sadik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Дошкольное образование в Англии предоставляется детям в возрасте от 2 месяцев до 5 лет, но большинство малышей начинают посещать дошкольные учреждения в 2—3 года.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niska.kharkov.ua/pics/news/nursery_s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16338"/>
            <a:ext cx="55800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0"/>
            <a:ext cx="7954962" cy="5013325"/>
          </a:xfrm>
        </p:spPr>
        <p:txBody>
          <a:bodyPr/>
          <a:lstStyle/>
          <a:p>
            <a:endParaRPr lang="ru-RU" sz="2500" smtClean="0"/>
          </a:p>
          <a:p>
            <a:r>
              <a:rPr lang="ru-RU" sz="2500" smtClean="0"/>
              <a:t>После внедрения с 1998 года специальной правительственной программы дети трёхлетнего возраста имеют право на бесплатное дошкольное образование в объёме 12,5 часов в неделю на протяжении 38 недель в год. 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spensky-licey.ru/IMG_3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502025"/>
            <a:ext cx="568801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0"/>
            <a:ext cx="8229600" cy="4572000"/>
          </a:xfrm>
        </p:spPr>
        <p:txBody>
          <a:bodyPr/>
          <a:lstStyle/>
          <a:p>
            <a:endParaRPr lang="ru-RU" sz="2500" smtClean="0"/>
          </a:p>
          <a:p>
            <a:r>
              <a:rPr lang="ru-RU" sz="2500" smtClean="0"/>
              <a:t>В Англии функционируют дошкольные учреждения разных типов. Это ясельные школы для детей 2—5 лет и классы, дневные ясли, семейные, игровые и ясельные центры, клубы матери и ребёнка, игровые группы, библиотеки игрушек.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orkingmama.ru/photo.php?id=5430&amp;size=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800475"/>
            <a:ext cx="54006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0"/>
            <a:ext cx="8229600" cy="4572000"/>
          </a:xfrm>
        </p:spPr>
        <p:txBody>
          <a:bodyPr/>
          <a:lstStyle/>
          <a:p>
            <a:r>
              <a:rPr lang="ru-RU" smtClean="0"/>
              <a:t>Дошкольные учреждения Англии рассчитаны в основном на 70—80 детей. В среднем на одного взрослого приходится 13 малышей. С одной группой обычно работают двое взрослых.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spensky-licey.ru/IMG_3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32150"/>
            <a:ext cx="5435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0"/>
            <a:ext cx="8229600" cy="4572000"/>
          </a:xfrm>
        </p:spPr>
        <p:txBody>
          <a:bodyPr/>
          <a:lstStyle/>
          <a:p>
            <a:r>
              <a:rPr lang="ru-RU" smtClean="0"/>
              <a:t>В Англии здание дошкольного учреждения может занимать часть жилого дома, школы или представлять собой самостоятельную постройку. Размеры прилегающей уличной территории также различаются.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0.zoon.ru/preview/YCi79R-nSPqWvDG7nbc3dA/483x220x85/1/d/c/original_508a100a3c72ddeb35000050_508a109937b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70350"/>
            <a:ext cx="61214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0"/>
            <a:ext cx="8229600" cy="4572000"/>
          </a:xfrm>
        </p:spPr>
        <p:txBody>
          <a:bodyPr/>
          <a:lstStyle/>
          <a:p>
            <a:r>
              <a:rPr lang="ru-RU" smtClean="0"/>
              <a:t>Внутри помещения пространство нередко организуется в соответствии с «открытым планом»: смежные комнаты разделены перегородками, и дети свободно перемещаются по всему дошкольному учреждению.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nglishnursery.ru/public/userfiles/images/%D0%BE%D1%81%D1%82%D0%B0%D0%BB%D1%8C%D0%BD%D1%8B%D0%B5%20%D1%81%D1%82%D1%80%D0%B0%D0%BD%D0%B8%D1%86%D1%8B/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186238"/>
            <a:ext cx="65532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ru-RU" smtClean="0"/>
              <a:t>Режим работы дошкольного учреждения определяется его типом. Большинство начинают приём детей не раньше 8 утра. Если ребёнок остаётся в ясельной школе до её закрытия, считается, что он получает полное дошкольное образование. Вместе с тем распространены группы неполного дня, многие дети посещают группы краткосрочного пребывания.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4.bp.blogspot.com/-qPRdH1tlmsU/TcC2UoVXzyI/AAAAAAAAAHI/CcaRo2lJBlk/s1600/RabbiNursery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8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050" y="2924175"/>
            <a:ext cx="6718300" cy="2339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smtClean="0">
                <a:solidFill>
                  <a:schemeClr val="bg1"/>
                </a:solidFill>
              </a:rPr>
              <a:t>До 1999 года в английском дошкольном образовании не было обязательной реализации единой программы. В 2000 году британское правительство ввело так называемую базовую ступень. Все учреждения обязаны следовать единой государственной образовательной программе — «Программа-руководство для базовой ступени».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303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 в Англии</dc:title>
  <dc:creator>RePack by SPecialiST</dc:creator>
  <cp:lastModifiedBy>Admin</cp:lastModifiedBy>
  <cp:revision>8</cp:revision>
  <dcterms:created xsi:type="dcterms:W3CDTF">2013-02-10T17:42:19Z</dcterms:created>
  <dcterms:modified xsi:type="dcterms:W3CDTF">2013-02-26T05:44:53Z</dcterms:modified>
</cp:coreProperties>
</file>