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3C84C3A-3BA1-45AA-A675-1A4C4EC7868E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0C1163D-4916-4FBB-B49E-DC68EA47F12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Планеты </a:t>
            </a:r>
            <a:b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солнечной системы</a:t>
            </a:r>
            <a:endParaRPr lang="ru-RU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541420" y="148478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71600" y="821153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364088" y="5027306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654453" y="4941168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821288" y="332656"/>
            <a:ext cx="360040" cy="30359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3635896" y="1187159"/>
            <a:ext cx="360040" cy="29762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668344" y="4509120"/>
            <a:ext cx="360040" cy="43204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815916" y="6165304"/>
            <a:ext cx="324036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1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711">
        <p:fade/>
      </p:transition>
    </mc:Choice>
    <mc:Fallback xmlns="">
      <p:transition spd="slow" advClick="0" advTm="77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1762125"/>
            <a:ext cx="2466975" cy="3333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980728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Нептун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1534726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Нептун – последняя планета внешнего группы планет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Она дальше всего расположена от солнца, к тому же сама по себе излучает мало тепла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1259632" y="1534726"/>
            <a:ext cx="1224136" cy="131821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71600" y="1340768"/>
            <a:ext cx="1800200" cy="17636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32790"/>
            <a:ext cx="2082547" cy="138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1940">
        <p:fade/>
      </p:transition>
    </mc:Choice>
    <mc:Fallback xmlns="">
      <p:transition spd="slow" advClick="0" advTm="219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00" y="1484784"/>
            <a:ext cx="7236296" cy="151133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15840" cy="65638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7824" y="2996952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конец</a:t>
            </a:r>
            <a:endParaRPr lang="ru-RU" sz="9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7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2492">
        <p:fade/>
      </p:transition>
    </mc:Choice>
    <mc:Fallback xmlns="">
      <p:transition spd="slow" advClick="0" advTm="224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5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48880"/>
            <a:ext cx="1090799" cy="18014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73944"/>
            <a:ext cx="1103531" cy="19150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1912599" cy="65527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12" y="764704"/>
            <a:ext cx="1142308" cy="19387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804" y="1347890"/>
            <a:ext cx="1101292" cy="193709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351" y="1149798"/>
            <a:ext cx="1732977" cy="21351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95" y="2420888"/>
            <a:ext cx="1215505" cy="18024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103" y="1736952"/>
            <a:ext cx="1305401" cy="176405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41" y="2436444"/>
            <a:ext cx="1104435" cy="221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0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9986">
        <p:fade/>
      </p:transition>
    </mc:Choice>
    <mc:Fallback xmlns="">
      <p:transition spd="slow" advClick="0" advTm="499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25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25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25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574206" cy="4467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188640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еркурий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745994" y="842185"/>
            <a:ext cx="1922512" cy="20121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06" y="3348632"/>
            <a:ext cx="1439262" cy="19275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6216" y="1268760"/>
            <a:ext cx="2016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Меркурий-первая планета среди планет земной группы.</a:t>
            </a:r>
          </a:p>
          <a:p>
            <a:pPr algn="ctr"/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Она ближе всего расположена к солнцу. </a:t>
            </a:r>
          </a:p>
          <a:p>
            <a:pPr algn="ctr"/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Меркурий-самая маленькая планета солнечной системы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2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4384">
        <p:fade/>
      </p:transition>
    </mc:Choice>
    <mc:Fallback xmlns="">
      <p:transition spd="slow" advClick="0" advTm="143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52736"/>
            <a:ext cx="2376264" cy="402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476672"/>
            <a:ext cx="3528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енера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1043608" y="1124744"/>
            <a:ext cx="1778496" cy="177849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1043608" y="3356992"/>
            <a:ext cx="1562472" cy="14904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72200" y="1556792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Венера – самая горячая планета солнечной системы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размерам Венера близка к размерам Земли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Присутствует парниковый эффект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992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1666">
        <p:fade/>
      </p:transition>
    </mc:Choice>
    <mc:Fallback xmlns="">
      <p:transition spd="slow" advClick="0" advTm="21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052736"/>
            <a:ext cx="2514600" cy="4152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7784" y="548680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82" y="908720"/>
            <a:ext cx="1634402" cy="1843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44208" y="1412776"/>
            <a:ext cx="2016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Земля – планета на которой мы живем</a:t>
            </a:r>
          </a:p>
          <a:p>
            <a:pPr algn="ctr"/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Земли есть озоновый слой, благодаря которому мы можем дышать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Земли есть спутник - Луна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94366"/>
            <a:ext cx="1728192" cy="179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9404">
        <p:fade/>
      </p:transition>
    </mc:Choice>
    <mc:Fallback xmlns="">
      <p:transition spd="slow" advClick="0" advTm="194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2133600" cy="375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69269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Марс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1484785"/>
            <a:ext cx="2304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Марс – последняя планета земной группы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Марс – это планета, вызывающая интерес у ученых, на нее отправляется много исследовательских зондов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4" y="1466010"/>
            <a:ext cx="2112318" cy="13149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05" y="3356992"/>
            <a:ext cx="2295943" cy="17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3532">
        <p:fade/>
      </p:transition>
    </mc:Choice>
    <mc:Fallback xmlns="">
      <p:transition spd="slow" advClick="0" advTm="1353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1776412"/>
            <a:ext cx="2228850" cy="3305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980728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Юпитер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1534725"/>
            <a:ext cx="23042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Юпитер – самая большая планета солнечной системы – планета-гигант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Первая планета внешней группы планет солнечной системы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Юпитера 65 спутников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63945"/>
            <a:ext cx="2071751" cy="32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9410">
        <p:fade/>
      </p:transition>
    </mc:Choice>
    <mc:Fallback xmlns="">
      <p:transition spd="slow" advClick="0" advTm="194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81125"/>
            <a:ext cx="3006318" cy="3704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620688"/>
            <a:ext cx="3324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Сатурн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1973739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атурн -  вторая планета-гигант.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Сатурн известен своей системой колец.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56667"/>
            <a:ext cx="1584176" cy="18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8386">
        <p:fade/>
      </p:transition>
    </mc:Choice>
    <mc:Fallback xmlns="">
      <p:transition spd="slow" advClick="0" advTm="183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12" y="1340768"/>
            <a:ext cx="1933575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54868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Уран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1340768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Уран – самая легкая планета солнечной системы</a:t>
            </a:r>
          </a:p>
          <a:p>
            <a:pPr algn="ctr"/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Отличается от других планет тем, что он вращается «лежа на богу»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1623814" cy="1756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3356993"/>
            <a:ext cx="1656183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954">
        <p:fade/>
      </p:transition>
    </mc:Choice>
    <mc:Fallback xmlns="">
      <p:transition spd="slow" advClick="0" advTm="209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1492</TotalTime>
  <Words>169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Планеты  солнечной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 солнечной системы</dc:title>
  <dc:creator>tchib</dc:creator>
  <cp:lastModifiedBy>tchib</cp:lastModifiedBy>
  <cp:revision>22</cp:revision>
  <dcterms:created xsi:type="dcterms:W3CDTF">2013-04-21T07:18:09Z</dcterms:created>
  <dcterms:modified xsi:type="dcterms:W3CDTF">2013-04-22T08:39:12Z</dcterms:modified>
</cp:coreProperties>
</file>