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F0A97F-34B2-4B5C-8CB0-310AFEFC99A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E8B143-8372-4E09-AE2C-8E2B62DCA4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Дидактическая игра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«Что полезно, а что вредно </a:t>
            </a:r>
            <a:r>
              <a:rPr lang="ru-RU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для глаз»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786322"/>
            <a:ext cx="7854696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Составила воспитатель</a:t>
            </a:r>
          </a:p>
          <a:p>
            <a:r>
              <a:rPr lang="ru-RU" dirty="0" smtClean="0"/>
              <a:t> </a:t>
            </a:r>
            <a:r>
              <a:rPr lang="en-US" dirty="0" smtClean="0"/>
              <a:t>I </a:t>
            </a:r>
            <a:r>
              <a:rPr lang="ru-RU" dirty="0" smtClean="0"/>
              <a:t>квалификационной категории</a:t>
            </a:r>
          </a:p>
          <a:p>
            <a:r>
              <a:rPr lang="ru-RU" dirty="0" smtClean="0"/>
              <a:t>Савина Марина Сергеевна</a:t>
            </a:r>
          </a:p>
          <a:p>
            <a:endParaRPr lang="ru-RU" dirty="0" smtClean="0"/>
          </a:p>
          <a:p>
            <a:r>
              <a:rPr lang="ru-RU" dirty="0" smtClean="0"/>
              <a:t>МБДОУ «Детский сад № 31 комбинированного вида» г.Гатчина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/>
              <a:t>ПОЛЕЗНО     ВРЕДНО</a:t>
            </a:r>
            <a:endParaRPr lang="ru-RU" sz="7200" b="1" dirty="0"/>
          </a:p>
        </p:txBody>
      </p:sp>
      <p:pic>
        <p:nvPicPr>
          <p:cNvPr id="3" name="Рисунок 2" descr="IMG_003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8F6F7"/>
              </a:clrFrom>
              <a:clrTo>
                <a:srgbClr val="F8F6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44" y="5286388"/>
            <a:ext cx="1258191" cy="1357322"/>
          </a:xfrm>
          <a:prstGeom prst="rect">
            <a:avLst/>
          </a:prstGeom>
        </p:spPr>
      </p:pic>
      <p:pic>
        <p:nvPicPr>
          <p:cNvPr id="4" name="Рисунок 3" descr="IMG_0033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6F3"/>
              </a:clrFrom>
              <a:clrTo>
                <a:srgbClr val="FAF6F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14950"/>
            <a:ext cx="1425995" cy="1372852"/>
          </a:xfrm>
          <a:prstGeom prst="rect">
            <a:avLst/>
          </a:prstGeom>
        </p:spPr>
      </p:pic>
      <p:pic>
        <p:nvPicPr>
          <p:cNvPr id="5" name="Рисунок 4" descr="IMG_0034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AF8F9"/>
              </a:clrFrom>
              <a:clrTo>
                <a:srgbClr val="FAF8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488" y="5214950"/>
            <a:ext cx="1714512" cy="1344073"/>
          </a:xfrm>
          <a:prstGeom prst="rect">
            <a:avLst/>
          </a:prstGeom>
        </p:spPr>
      </p:pic>
      <p:pic>
        <p:nvPicPr>
          <p:cNvPr id="6" name="Рисунок 5" descr="IMG_0037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AFAFC"/>
              </a:clrFrom>
              <a:clrTo>
                <a:srgbClr val="FAFAFC">
                  <a:alpha val="0"/>
                </a:srgbClr>
              </a:clrTo>
            </a:clrChange>
          </a:blip>
          <a:srcRect l="7589" t="15417"/>
          <a:stretch>
            <a:fillRect/>
          </a:stretch>
        </p:blipFill>
        <p:spPr>
          <a:xfrm>
            <a:off x="6000760" y="5000636"/>
            <a:ext cx="1374142" cy="1857364"/>
          </a:xfrm>
          <a:prstGeom prst="rect">
            <a:avLst/>
          </a:prstGeom>
        </p:spPr>
      </p:pic>
      <p:pic>
        <p:nvPicPr>
          <p:cNvPr id="7" name="Рисунок 6" descr="IMG_0036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545854"/>
            <a:ext cx="1272543" cy="2312146"/>
          </a:xfrm>
          <a:prstGeom prst="rect">
            <a:avLst/>
          </a:prstGeom>
        </p:spPr>
      </p:pic>
      <p:pic>
        <p:nvPicPr>
          <p:cNvPr id="8" name="Рисунок 7" descr="IMG_0035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10356" t="2959" r="6793" b="12711"/>
          <a:stretch>
            <a:fillRect/>
          </a:stretch>
        </p:blipFill>
        <p:spPr>
          <a:xfrm>
            <a:off x="4643438" y="4714884"/>
            <a:ext cx="1353547" cy="21431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1536E-6 L 0.5731 -0.558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21554E-7 L -0.11215 -0.548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84551E-7 L 0.44028 -0.536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" y="-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2729E-7 L 0.04427 -0.301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53377E-6 L 0.06789 -0.322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30342E-6 L -0.571 -0.478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" y="-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23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Дидактическая игра «Что полезно, а что вредно для глаз»</vt:lpstr>
      <vt:lpstr>ПОЛЕЗНО     ВРЕДНО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«Что полезно, а что вредно для глаз»</dc:title>
  <dc:creator>801242</dc:creator>
  <cp:lastModifiedBy>801242</cp:lastModifiedBy>
  <cp:revision>1</cp:revision>
  <dcterms:created xsi:type="dcterms:W3CDTF">2012-10-29T16:52:25Z</dcterms:created>
  <dcterms:modified xsi:type="dcterms:W3CDTF">2012-10-30T15:56:14Z</dcterms:modified>
</cp:coreProperties>
</file>