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A536-8CA5-4060-8658-17824EFE688D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8DCB-C753-4A12-8C5B-30BDD546A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A536-8CA5-4060-8658-17824EFE688D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8DCB-C753-4A12-8C5B-30BDD546A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A536-8CA5-4060-8658-17824EFE688D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8DCB-C753-4A12-8C5B-30BDD546A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A536-8CA5-4060-8658-17824EFE688D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8DCB-C753-4A12-8C5B-30BDD546A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A536-8CA5-4060-8658-17824EFE688D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8DCB-C753-4A12-8C5B-30BDD546A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A536-8CA5-4060-8658-17824EFE688D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8DCB-C753-4A12-8C5B-30BDD546A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A536-8CA5-4060-8658-17824EFE688D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8DCB-C753-4A12-8C5B-30BDD546A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A536-8CA5-4060-8658-17824EFE688D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8DCB-C753-4A12-8C5B-30BDD546A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A536-8CA5-4060-8658-17824EFE688D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8DCB-C753-4A12-8C5B-30BDD546A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A536-8CA5-4060-8658-17824EFE688D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8DCB-C753-4A12-8C5B-30BDD546A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A536-8CA5-4060-8658-17824EFE688D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1B58DCB-C753-4A12-8C5B-30BDD546A6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3FA536-8CA5-4060-8658-17824EFE688D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B58DCB-C753-4A12-8C5B-30BDD546A6D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00024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Дидактическая игра</a:t>
            </a:r>
            <a:b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«Запрещается – разрешается»</a:t>
            </a:r>
            <a:b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(Что вредно, а что полезно для кожи)</a:t>
            </a: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4786322"/>
            <a:ext cx="7854696" cy="17526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Составила воспитатель</a:t>
            </a:r>
          </a:p>
          <a:p>
            <a:r>
              <a:rPr lang="ru-RU" dirty="0" smtClean="0"/>
              <a:t> </a:t>
            </a:r>
            <a:r>
              <a:rPr lang="en-US" dirty="0" smtClean="0"/>
              <a:t>I </a:t>
            </a:r>
            <a:r>
              <a:rPr lang="ru-RU" dirty="0" smtClean="0"/>
              <a:t>квалификационной категории</a:t>
            </a:r>
          </a:p>
          <a:p>
            <a:r>
              <a:rPr lang="ru-RU" dirty="0" smtClean="0"/>
              <a:t>Савина Марина Сергеевна</a:t>
            </a:r>
          </a:p>
          <a:p>
            <a:endParaRPr lang="ru-RU" dirty="0" smtClean="0"/>
          </a:p>
          <a:p>
            <a:r>
              <a:rPr lang="ru-RU" dirty="0" smtClean="0"/>
              <a:t>МБДОУ «Детский сад № 31 комбинированного вида» г.Гатчина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500063"/>
            <a:ext cx="4040188" cy="658812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запрещается</a:t>
            </a:r>
            <a:endParaRPr lang="ru-RU" sz="44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4294967295"/>
          </p:nvPr>
        </p:nvSpPr>
        <p:spPr>
          <a:xfrm>
            <a:off x="4500563" y="500063"/>
            <a:ext cx="4643437" cy="65405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разрешается</a:t>
            </a:r>
            <a:endParaRPr lang="ru-RU" sz="4400" dirty="0"/>
          </a:p>
        </p:txBody>
      </p:sp>
      <p:pic>
        <p:nvPicPr>
          <p:cNvPr id="18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/>
          <a:stretch>
            <a:fillRect/>
          </a:stretch>
        </p:blipFill>
        <p:spPr>
          <a:xfrm>
            <a:off x="8572528" y="6357958"/>
            <a:ext cx="304800" cy="304800"/>
          </a:xfrm>
          <a:prstGeom prst="rect">
            <a:avLst/>
          </a:prstGeom>
        </p:spPr>
      </p:pic>
      <p:pic>
        <p:nvPicPr>
          <p:cNvPr id="13" name="Рисунок 12" descr="IMG_000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1538" y="5000636"/>
            <a:ext cx="1716417" cy="1857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IMG_000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57884" y="4929198"/>
            <a:ext cx="1428760" cy="17370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 descr="IMG_0006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29058" y="4929198"/>
            <a:ext cx="2025193" cy="1714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Рисунок 15" descr="IMG_000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28926" y="4929198"/>
            <a:ext cx="997906" cy="1714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Рисунок 16" descr="IMG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4753972"/>
            <a:ext cx="1034017" cy="21040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Рисунок 18" descr="IMG_0007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358082" y="4929198"/>
            <a:ext cx="1442650" cy="17170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68085E-6 L 0.00261 -0.51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2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53377E-6 L 0.37569 -0.521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" y="-2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5.2729E-7 L -0.04028 -0.5113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-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5.2729E-7 L 0.32969 -0.5113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-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65587E-6 L -0.52587 -0.313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" y="-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40056E-7 L -0.15521 -0.2911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-1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4745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23</Words>
  <Application>Microsoft Office PowerPoint</Application>
  <PresentationFormat>Экран (4:3)</PresentationFormat>
  <Paragraphs>8</Paragraphs>
  <Slides>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Поток</vt:lpstr>
      <vt:lpstr>Дидактическая игра «Запрещается – разрешается» (Что вредно, а что полезно для кожи)</vt:lpstr>
      <vt:lpstr>Слайд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Дидактическая игра «Запрещается – разрешается» (Что вредно, а что полезно для кожи)</dc:title>
  <dc:creator>801242</dc:creator>
  <cp:lastModifiedBy>801242</cp:lastModifiedBy>
  <cp:revision>1</cp:revision>
  <dcterms:created xsi:type="dcterms:W3CDTF">2012-10-30T15:32:47Z</dcterms:created>
  <dcterms:modified xsi:type="dcterms:W3CDTF">2012-10-30T15:56:32Z</dcterms:modified>
</cp:coreProperties>
</file>