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35B-E8EA-4769-B6B9-C1653E50EAE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CEF2-0CC4-4167-AC5D-80713B13E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35B-E8EA-4769-B6B9-C1653E50EAE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CEF2-0CC4-4167-AC5D-80713B13E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35B-E8EA-4769-B6B9-C1653E50EAE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CEF2-0CC4-4167-AC5D-80713B13E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35B-E8EA-4769-B6B9-C1653E50EAE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CEF2-0CC4-4167-AC5D-80713B13E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35B-E8EA-4769-B6B9-C1653E50EAE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CEF2-0CC4-4167-AC5D-80713B13E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35B-E8EA-4769-B6B9-C1653E50EAE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CEF2-0CC4-4167-AC5D-80713B13E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35B-E8EA-4769-B6B9-C1653E50EAE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CEF2-0CC4-4167-AC5D-80713B13E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35B-E8EA-4769-B6B9-C1653E50EAE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CEF2-0CC4-4167-AC5D-80713B13E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35B-E8EA-4769-B6B9-C1653E50EAE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CEF2-0CC4-4167-AC5D-80713B13E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35B-E8EA-4769-B6B9-C1653E50EAE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CEF2-0CC4-4167-AC5D-80713B13E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35B-E8EA-4769-B6B9-C1653E50EAE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C3CEF2-0CC4-4167-AC5D-80713B13E7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88135B-E8EA-4769-B6B9-C1653E50EAE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C3CEF2-0CC4-4167-AC5D-80713B13E74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Дидактическая игра</a:t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«Что полезно, а что вредно для зубов»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786322"/>
            <a:ext cx="7854696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Составила воспитатель</a:t>
            </a:r>
          </a:p>
          <a:p>
            <a:r>
              <a:rPr lang="ru-RU" dirty="0" smtClean="0"/>
              <a:t> </a:t>
            </a:r>
            <a:r>
              <a:rPr lang="en-US" dirty="0" smtClean="0"/>
              <a:t>I </a:t>
            </a:r>
            <a:r>
              <a:rPr lang="ru-RU" dirty="0" smtClean="0"/>
              <a:t>квалификационной категории</a:t>
            </a:r>
          </a:p>
          <a:p>
            <a:r>
              <a:rPr lang="ru-RU" dirty="0" smtClean="0"/>
              <a:t>Савина Марина Сергеевна</a:t>
            </a:r>
          </a:p>
          <a:p>
            <a:endParaRPr lang="ru-RU" dirty="0" smtClean="0"/>
          </a:p>
          <a:p>
            <a:r>
              <a:rPr lang="ru-RU" dirty="0" smtClean="0"/>
              <a:t>МБДОУ «Детский сад № 31 комбинированного вида» г.Гатчина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500063"/>
            <a:ext cx="4040188" cy="65881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ВРЕДНО</a:t>
            </a:r>
            <a:endParaRPr lang="ru-RU" sz="60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4294967295"/>
          </p:nvPr>
        </p:nvSpPr>
        <p:spPr>
          <a:xfrm>
            <a:off x="4500563" y="500063"/>
            <a:ext cx="4643438" cy="65405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ПОЛЕЗНО</a:t>
            </a:r>
            <a:endParaRPr lang="ru-RU" sz="6000" dirty="0"/>
          </a:p>
        </p:txBody>
      </p:sp>
      <p:pic>
        <p:nvPicPr>
          <p:cNvPr id="18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8572528" y="6357958"/>
            <a:ext cx="304800" cy="304800"/>
          </a:xfrm>
          <a:prstGeom prst="rect">
            <a:avLst/>
          </a:prstGeom>
        </p:spPr>
      </p:pic>
      <p:pic>
        <p:nvPicPr>
          <p:cNvPr id="5" name="Рисунок 4" descr="IMG_001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500570"/>
            <a:ext cx="1511807" cy="21752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G_001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72264" y="4572008"/>
            <a:ext cx="1643352" cy="19184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MG_001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628" y="4650242"/>
            <a:ext cx="1785950" cy="19558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IMG_001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71604" y="4714884"/>
            <a:ext cx="1830624" cy="1870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IMG_0008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357554" y="4572008"/>
            <a:ext cx="1586787" cy="20138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IMG_0020.jpg"/>
          <p:cNvPicPr>
            <a:picLocks noChangeAspect="1"/>
          </p:cNvPicPr>
          <p:nvPr/>
        </p:nvPicPr>
        <p:blipFill>
          <a:blip r:embed="rId9" cstate="print"/>
          <a:srcRect r="1847" b="88129"/>
          <a:stretch>
            <a:fillRect/>
          </a:stretch>
        </p:blipFill>
        <p:spPr>
          <a:xfrm rot="5400000">
            <a:off x="7342789" y="4873054"/>
            <a:ext cx="2500331" cy="755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05458E-6 L 1.11111E-6 -0.482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036E-7 L 0.31476 -0.4493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45051E-6 L 0.36094 -0.4389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-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73821E-6 L -0.34131 -0.4671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-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56984E-6 L -0.07223 -0.2118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008E-6 L -0.7309 -0.1602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-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4745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23</Words>
  <Application>Microsoft Office PowerPoint</Application>
  <PresentationFormat>Экран (4:3)</PresentationFormat>
  <Paragraphs>8</Paragraphs>
  <Slides>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Дидактическая игра «Что полезно, а что вредно для зубов»</vt:lpstr>
      <vt:lpstr>Слайд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«Что полезно, а что вредно для зубов»</dc:title>
  <dc:creator>801242</dc:creator>
  <cp:lastModifiedBy>801242</cp:lastModifiedBy>
  <cp:revision>2</cp:revision>
  <dcterms:created xsi:type="dcterms:W3CDTF">2012-10-29T17:00:27Z</dcterms:created>
  <dcterms:modified xsi:type="dcterms:W3CDTF">2012-10-30T15:55:55Z</dcterms:modified>
</cp:coreProperties>
</file>