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5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68DAB-D9C4-4F45-994E-EB8E87C59557}" type="datetimeFigureOut">
              <a:rPr lang="ru-RU" smtClean="0"/>
              <a:pPr/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9FC27-2C39-4C1F-897C-037E8F2596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293096"/>
            <a:ext cx="5616624" cy="20882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Учитель начальных классов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МАОУ « СОШ №2»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Васюкова М.В.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692696"/>
            <a:ext cx="5523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такое буклет?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170" name="Picture 2" descr="Картинка 11 из 15923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2816"/>
            <a:ext cx="3491880" cy="26538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r>
              <a:rPr lang="ru-RU" dirty="0" smtClean="0"/>
              <a:t>Буклет -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060848"/>
            <a:ext cx="7992888" cy="43204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категория </a:t>
            </a:r>
            <a:r>
              <a:rPr lang="ru-RU" dirty="0">
                <a:solidFill>
                  <a:srgbClr val="002060"/>
                </a:solidFill>
              </a:rPr>
              <a:t>печатной продукции, которая не определяется конкретным видом, но имеет общую характеристику, </a:t>
            </a:r>
            <a:r>
              <a:rPr lang="ru-RU" dirty="0" err="1">
                <a:solidFill>
                  <a:srgbClr val="002060"/>
                </a:solidFill>
              </a:rPr>
              <a:t>многополосность</a:t>
            </a:r>
            <a:r>
              <a:rPr lang="ru-RU" dirty="0">
                <a:solidFill>
                  <a:srgbClr val="002060"/>
                </a:solidFill>
              </a:rPr>
              <a:t> (печатная полоса — страница с размещенной на ней информацией, 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>
                <a:solidFill>
                  <a:srgbClr val="002060"/>
                </a:solidFill>
              </a:rPr>
              <a:t>Буклеты обычно изготавливают на бумаге из листа формата А4 или А3, с 1 или 2 </a:t>
            </a:r>
            <a:r>
              <a:rPr lang="ru-RU" dirty="0" smtClean="0">
                <a:solidFill>
                  <a:srgbClr val="002060"/>
                </a:solidFill>
              </a:rPr>
              <a:t>сгибами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gl.net.ru/wiki/images/thumb/3/3b/%D0%91%D1%83%D0%BA%D0%BB%D0%B5%D1%82_%D1%83%D1%87%D0%B0%D1%87%D0%B8%D1%85%D1%81%D1%8F%D1%81%D0%B60.jpg/350px-%D0%91%D1%83%D0%BA%D0%BB%D0%B5%D1%82_%D1%83%D1%87%D0%B0%D1%87%D0%B8%D1%85%D1%81%D1%8F%D1%81%D0%B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04664"/>
            <a:ext cx="8129936" cy="576064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http://wiki.iteach.ru/images/thumb/5/5d/%D0%94%D0%BE%D1%80%D0%BE%D0%B6%D0%BD%D1%8B%D0%B9_%D0%BF%D0%B0%D1%82%D1%80%D1%83%D0%BB%D1%8C_%D1%81%D1%82%D1%80%D0%B0%D0%BD%D0%B8%D1%86%D0%B0_2.JPG/500px-%D0%94%D0%BE%D1%80%D0%BE%D0%B6%D0%BD%D1%8B%D0%B9_%D0%BF%D0%B0%D1%82%D1%80%D1%83%D0%BB%D1%8C_%D1%81%D1%82%D1%80%D0%B0%D0%BD%D0%B8%D1%86%D0%B0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76672"/>
            <a:ext cx="7906511" cy="56136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64903"/>
            <a:ext cx="7772400" cy="1035547"/>
          </a:xfrm>
        </p:spPr>
        <p:txBody>
          <a:bodyPr>
            <a:noAutofit/>
          </a:bodyPr>
          <a:lstStyle/>
          <a:p>
            <a:pPr algn="l"/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журналист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художник-оформитель </a:t>
            </a:r>
            <a:br>
              <a:rPr lang="ru-RU" sz="6000" dirty="0" smtClean="0"/>
            </a:br>
            <a:r>
              <a:rPr lang="ru-RU" sz="6000" dirty="0" smtClean="0"/>
              <a:t>редактор</a:t>
            </a:r>
            <a:br>
              <a:rPr lang="ru-RU" sz="6000" dirty="0" smtClean="0"/>
            </a:br>
            <a:r>
              <a:rPr lang="ru-RU" sz="6000" dirty="0" smtClean="0"/>
              <a:t>корректор</a:t>
            </a:r>
            <a:endParaRPr lang="ru-RU" sz="6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476672"/>
            <a:ext cx="6584367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Люди </a:t>
            </a:r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каких профессий </a:t>
            </a:r>
          </a:p>
          <a:p>
            <a:pPr algn="ctr"/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создают буклеты</a:t>
            </a:r>
            <a:r>
              <a:rPr lang="ru-RU" sz="4800" b="1" dirty="0" smtClean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?</a:t>
            </a:r>
          </a:p>
          <a:p>
            <a:pPr algn="ctr"/>
            <a:endParaRPr lang="ru-RU" sz="4800" b="1" cap="none" spc="0" dirty="0">
              <a:ln w="11430"/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7410" name="Picture 2" descr="http://www.sunhome.ru/UsersGallery/Cards/93/2008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049517"/>
            <a:ext cx="2842516" cy="24038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4" name="Picture 2" descr="http://superwriter.ru/MORDA/edito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556791"/>
            <a:ext cx="4360683" cy="4397329"/>
          </a:xfrm>
          <a:prstGeom prst="rect">
            <a:avLst/>
          </a:prstGeom>
          <a:noFill/>
        </p:spPr>
      </p:pic>
      <p:pic>
        <p:nvPicPr>
          <p:cNvPr id="18436" name="Picture 4" descr="http://www.journalista.ru/Journalists_files/7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44824"/>
            <a:ext cx="3304582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600200"/>
            <a:ext cx="7499176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Выбрать название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Выбрать рубрики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Подготовить материал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Оформить его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Выбрать критерии оценивания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Оценить работу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548680"/>
            <a:ext cx="44930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 чего начать?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404664"/>
            <a:ext cx="7715200" cy="572149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/>
              <a:t>Оцени, насколько интересной показалась тебе эта задача.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Оцени</a:t>
            </a:r>
            <a:r>
              <a:rPr lang="ru-RU" dirty="0"/>
              <a:t>, насколько сложным для тебя оказались предложенные задания.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/>
              <a:t>Оцени свой вклад в решении задачи (насколько ты оказался полезен своей группе при решении задачи)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Оцени</a:t>
            </a:r>
            <a:r>
              <a:rPr lang="ru-RU" dirty="0"/>
              <a:t>, насколько дружно и слажено работала твоя группа.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Хотел </a:t>
            </a:r>
            <a:r>
              <a:rPr lang="ru-RU" dirty="0"/>
              <a:t>бы ты работать еще раз в той же группе? 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126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Буклет - </vt:lpstr>
      <vt:lpstr>Слайд 3</vt:lpstr>
      <vt:lpstr>  журналист художник-оформитель  редактор корректор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4</cp:revision>
  <dcterms:created xsi:type="dcterms:W3CDTF">2011-12-05T15:43:10Z</dcterms:created>
  <dcterms:modified xsi:type="dcterms:W3CDTF">2012-06-08T18:34:57Z</dcterms:modified>
</cp:coreProperties>
</file>