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73F1-9BA1-49DC-B509-A821F6F4ABD6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3F3C-782E-4DC1-9B4E-CDD6A27D15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85;&#1103;\&#1052;&#1086;&#1080;%20&#1076;&#1086;&#1082;&#1091;&#1084;&#1077;&#1085;&#1090;&#1099;\&#1047;&#1072;&#1075;&#1088;&#1091;&#1079;&#1082;&#1080;\%5bmaifon.ru%5d9835_Neizvesten___YA_s_toboj_navsegda_Balashix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[maifon.ru]9835_Neizvesten___YA_s_toboj_navsegda_Balashix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2863"/>
            <a:ext cx="9144000" cy="67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6050" y="0"/>
            <a:ext cx="8850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6600" y="0"/>
            <a:ext cx="512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14538" y="0"/>
            <a:ext cx="5114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75"/>
            <a:ext cx="9144000" cy="657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81238" y="0"/>
            <a:ext cx="4581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22300"/>
            <a:ext cx="9144000" cy="56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31763"/>
            <a:ext cx="9144000" cy="6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0"/>
            <a:ext cx="9144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2012-03-12T17:55:28Z</dcterms:created>
  <dcterms:modified xsi:type="dcterms:W3CDTF">2012-03-12T18:29:58Z</dcterms:modified>
</cp:coreProperties>
</file>