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74CA22-F7EC-4CC5-AE3D-2C2E2B9FC96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7E18AD-46BA-4627-82B3-B4ED90A84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764705"/>
            <a:ext cx="54006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Чайные церемонии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разных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ГриОля\AppData\Local\Microsoft\Windows\Temporary Internet Files\Content.IE5\VHUAZKWI\MC900440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2736304" cy="313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ГриОля\Desktop\русское 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548680"/>
            <a:ext cx="5078863" cy="380424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980728"/>
            <a:ext cx="2664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Русское чаепитие требовало и чайного сервиза. Стол накрывался именно к чаю — пряники, выпечка, сушки, печенье, сахар, варенье, мед, лимоны, которые члены семьи и гости брали сами.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99592" y="3816622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чаепитием обсуждали семейные дела и последние новости, решали коммерческие и личные дела, вели неспешные беседы и писали стихи. Чаепитие было частью жизни русского человека, и даже на гулянья весной и летом в парки горожане выезжали с самоварами. На траве расстилалась скатерть, из корзинок доставалась нехитрая снедь, на специальную подставочку ставился самовар.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ГриОля\Desktop\р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48680"/>
            <a:ext cx="3929473" cy="3049718"/>
          </a:xfrm>
          <a:prstGeom prst="rect">
            <a:avLst/>
          </a:prstGeom>
          <a:noFill/>
        </p:spPr>
      </p:pic>
      <p:pic>
        <p:nvPicPr>
          <p:cNvPr id="23555" name="Picture 3" descr="C:\Users\ГриОля\Desktop\р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3885693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629321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Презентация подготовлена </a:t>
            </a:r>
          </a:p>
          <a:p>
            <a:pPr algn="ctr"/>
            <a:r>
              <a:rPr lang="ru-RU" dirty="0" smtClean="0"/>
              <a:t>учителем начальных классов </a:t>
            </a:r>
          </a:p>
          <a:p>
            <a:pPr algn="ctr"/>
            <a:r>
              <a:rPr lang="ru-RU" dirty="0" smtClean="0"/>
              <a:t>Григорьевой Ольгой Евгеньевной </a:t>
            </a:r>
          </a:p>
          <a:p>
            <a:pPr algn="ctr"/>
            <a:r>
              <a:rPr lang="ru-RU" dirty="0" smtClean="0"/>
              <a:t>ГОУ СОШ №146</a:t>
            </a:r>
          </a:p>
          <a:p>
            <a:pPr algn="ctr"/>
            <a:r>
              <a:rPr lang="ru-RU" dirty="0" smtClean="0"/>
              <a:t>Калининский район</a:t>
            </a:r>
          </a:p>
          <a:p>
            <a:pPr algn="ctr"/>
            <a:r>
              <a:rPr lang="ru-RU" dirty="0" smtClean="0"/>
              <a:t>Санкт - Петербург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772816"/>
            <a:ext cx="28803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аепитие занимает важное место в китайской жизни. В Китае принято угощать гостей, едва вошедших в дом, чаем. Когда гость приходит, хозяин прежде всего ставит перед ним чашки ароматного чая. Гость и хозяин пьют чай и беседуют, а чай способствует созданию приятной атмосферы.</a:t>
            </a:r>
            <a:endParaRPr lang="ru-RU" dirty="0"/>
          </a:p>
        </p:txBody>
      </p:sp>
      <p:pic>
        <p:nvPicPr>
          <p:cNvPr id="2052" name="Picture 4" descr="C:\Users\ГриОля\Desktop\китай ка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712" y="404664"/>
            <a:ext cx="3644065" cy="2952328"/>
          </a:xfrm>
          <a:prstGeom prst="rect">
            <a:avLst/>
          </a:prstGeom>
          <a:noFill/>
        </p:spPr>
      </p:pic>
      <p:pic>
        <p:nvPicPr>
          <p:cNvPr id="2053" name="Picture 5" descr="C:\Users\ГриОля\Desktop\китай 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284984"/>
            <a:ext cx="4536504" cy="30963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1052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7" y="548680"/>
            <a:ext cx="3456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Китай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12000" y="584412"/>
            <a:ext cx="44644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 Китае сложилась своеобразная культура чая. Заваривание и дегустация чая считаются особым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исскуством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С древних времен до наших дней в разных китайских городах можно видеть частные салоны чайного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исскуства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На оживленной пекинской улице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Цяньмэнь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находится знаменитая чайная. Здесь люди пьют чай, закусывают, и слушают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китайкую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оперу, сочетая отдых и развлечение. В южном Китае, помимо чайных по типу ресторанов или закусочных, часто встречаются и частные павильоны, расположенные в живописных местах. Здесь туристы пьют чай и наслаждаются пейзажем. </a:t>
            </a:r>
          </a:p>
        </p:txBody>
      </p:sp>
      <p:pic>
        <p:nvPicPr>
          <p:cNvPr id="4099" name="Picture 3" descr="C:\Users\ГриОля\Desktop\китай к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6" y="354619"/>
            <a:ext cx="3431516" cy="2570325"/>
          </a:xfrm>
          <a:prstGeom prst="rect">
            <a:avLst/>
          </a:prstGeom>
          <a:noFill/>
        </p:spPr>
      </p:pic>
      <p:pic>
        <p:nvPicPr>
          <p:cNvPr id="4100" name="Picture 4" descr="C:\Users\ГриОля\Desktop\кит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3816424" cy="3388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3238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4" name="AutoShape 2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333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AutoShape 3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143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C:\Users\ГриОля\AppData\Local\Temp\чаепитие в Китае_files\content12.jpg"/>
          <p:cNvSpPr>
            <a:spLocks noChangeAspect="1" noChangeArrowheads="1"/>
          </p:cNvSpPr>
          <p:nvPr/>
        </p:nvSpPr>
        <p:spPr bwMode="auto">
          <a:xfrm>
            <a:off x="0" y="0"/>
            <a:ext cx="52768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AutoShape 5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333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C:\Users\ГриОля\AppData\Local\Temp\чаепитие в Китае_files\content1223.gif"/>
          <p:cNvSpPr>
            <a:spLocks noChangeAspect="1" noChangeArrowheads="1"/>
          </p:cNvSpPr>
          <p:nvPr/>
        </p:nvSpPr>
        <p:spPr bwMode="auto">
          <a:xfrm>
            <a:off x="0" y="0"/>
            <a:ext cx="552450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3238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333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1" name="AutoShape 9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143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C:\Users\ГриОля\AppData\Local\Temp\чаепитие в Китае_files\content12.jpg"/>
          <p:cNvSpPr>
            <a:spLocks noChangeAspect="1" noChangeArrowheads="1"/>
          </p:cNvSpPr>
          <p:nvPr/>
        </p:nvSpPr>
        <p:spPr bwMode="auto">
          <a:xfrm>
            <a:off x="0" y="0"/>
            <a:ext cx="5276850" cy="13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3" name="AutoShape 11" descr="C:\Users\ГриОля\AppData\Local\Temp\чаепитие в Китае_files\c.gif"/>
          <p:cNvSpPr>
            <a:spLocks noChangeAspect="1" noChangeArrowheads="1"/>
          </p:cNvSpPr>
          <p:nvPr/>
        </p:nvSpPr>
        <p:spPr bwMode="auto">
          <a:xfrm>
            <a:off x="0" y="0"/>
            <a:ext cx="13335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C:\Users\ГриОля\AppData\Local\Temp\чаепитие в Китае_files\content1223.gif"/>
          <p:cNvSpPr>
            <a:spLocks noChangeAspect="1" noChangeArrowheads="1"/>
          </p:cNvSpPr>
          <p:nvPr/>
        </p:nvSpPr>
        <p:spPr bwMode="auto">
          <a:xfrm>
            <a:off x="0" y="0"/>
            <a:ext cx="552450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6" name="Picture 14" descr="C:\Users\ГриОля\Desktop\китч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65659"/>
            <a:ext cx="4464496" cy="3035349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932040" y="351084"/>
            <a:ext cx="3600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Китае различаются и ритуалы чаепития. В Пекине принято делать так: когда хозяин предлагает чай, гость встает, берет чашку в обе руки и говорит «Спасибо!» В южных провинциях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Гуандун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Гуанси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хозяин разливает чай, а гость должен пальцами тихонько постучать в столешницу чайного стола три раза подряд - в знак благодарности. В других районах, если гость пожелает еще выпить чаю, он не должен допивать весь чай на чашки, и тогда хозяин нальет ему еще. Чашку чая выпивают до дна, когда больше не хотят пить.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7" name="Picture 15" descr="C:\Users\ГриОля\Desktop\китч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532" y="3573016"/>
            <a:ext cx="454067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476672"/>
            <a:ext cx="3888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Англия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4320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Чудный </a:t>
            </a:r>
            <a:r>
              <a:rPr lang="ru-RU" dirty="0"/>
              <a:t>этот напиток, появился в Англии в годы правления Чарльза </a:t>
            </a:r>
            <a:r>
              <a:rPr lang="ru-RU" dirty="0" smtClean="0"/>
              <a:t>II. Рассказывают</a:t>
            </a:r>
            <a:r>
              <a:rPr lang="ru-RU" dirty="0"/>
              <a:t>, что </a:t>
            </a:r>
            <a:r>
              <a:rPr lang="ru-RU" b="1" dirty="0"/>
              <a:t>в 1664 году</a:t>
            </a:r>
            <a:r>
              <a:rPr lang="ru-RU" dirty="0"/>
              <a:t> </a:t>
            </a:r>
            <a:r>
              <a:rPr lang="ru-RU" dirty="0" err="1"/>
              <a:t>Вест-Индийская</a:t>
            </a:r>
            <a:r>
              <a:rPr lang="ru-RU" dirty="0"/>
              <a:t> торговая компания подарила английскому королю листья странного растения. Согласно другой версии, сундук сушеного чая, входил в число богатого приданного португальской принцессы Катерины </a:t>
            </a:r>
            <a:r>
              <a:rPr lang="ru-RU" dirty="0" err="1"/>
              <a:t>Браганской</a:t>
            </a:r>
            <a:r>
              <a:rPr lang="ru-RU" dirty="0"/>
              <a:t>, ставшей супругой Чарльза II. Общее в обеих историях только то, что именно она, Катерина, ввела традицию заваривания чайных листьев. Свита, вскоре, последовала ее примеру.</a:t>
            </a:r>
          </a:p>
        </p:txBody>
      </p:sp>
      <p:pic>
        <p:nvPicPr>
          <p:cNvPr id="17412" name="Picture 4" descr="C:\Users\ГриОля\Desktop\анг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1688" y="1916832"/>
            <a:ext cx="3190712" cy="439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476672"/>
            <a:ext cx="3816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Процесс приготовления типично английского чая изначально был незамысловат: учитывая хрупкость дворцового фарфора, королева наливала сначала молоко в чашку, а затем уже отвар из чайных листьев. </a:t>
            </a:r>
          </a:p>
        </p:txBody>
      </p:sp>
      <p:pic>
        <p:nvPicPr>
          <p:cNvPr id="18434" name="Picture 2" descr="C:\Users\ГриОля\Desktop\англч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4565614" cy="4990322"/>
          </a:xfrm>
          <a:prstGeom prst="rect">
            <a:avLst/>
          </a:prstGeom>
          <a:noFill/>
        </p:spPr>
      </p:pic>
      <p:pic>
        <p:nvPicPr>
          <p:cNvPr id="18435" name="Picture 3" descr="C:\Users\ГриОля\Desktop\чАнг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140968"/>
            <a:ext cx="367240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ГриОля\Desktop\teat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76672"/>
            <a:ext cx="4831236" cy="3600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836712"/>
            <a:ext cx="26642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Спустя примерно 170 лет, герцогиня Анна </a:t>
            </a:r>
            <a:r>
              <a:rPr lang="ru-RU" dirty="0" err="1" smtClean="0"/>
              <a:t>Бедфордская</a:t>
            </a:r>
            <a:r>
              <a:rPr lang="ru-RU" dirty="0" smtClean="0"/>
              <a:t> придумала, ставший традицией, «файв-о-клок». Чаепитие с выпечкой, организуемое в пять часов пополудни, пришлось как раз на середину  между полуденным </a:t>
            </a:r>
            <a:r>
              <a:rPr lang="ru-RU" dirty="0" err="1" smtClean="0"/>
              <a:t>ланчем</a:t>
            </a:r>
            <a:r>
              <a:rPr lang="ru-RU" dirty="0" smtClean="0"/>
              <a:t> и обедом (в 19:00-20:00), что существенно облегчало ожидание последнего.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14908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наши дни англичане выпивают за день приблизительно 6-7 чашек ароматного напитка. Официально признан чай утренний, послеполуденный, пятичасовой и вечерний с соответственным употреблением определенных сортов. И хотя прошли столетия со времен Королевы Виктории, автора трактата «</a:t>
            </a:r>
            <a:r>
              <a:rPr lang="ru-RU" dirty="0" err="1"/>
              <a:t>Tea</a:t>
            </a:r>
            <a:r>
              <a:rPr lang="ru-RU" dirty="0"/>
              <a:t> </a:t>
            </a:r>
            <a:r>
              <a:rPr lang="ru-RU" dirty="0" err="1"/>
              <a:t>Moralities</a:t>
            </a:r>
            <a:r>
              <a:rPr lang="ru-RU" dirty="0"/>
              <a:t>» о проведении чайной церемонии, ритуал английского чаепития остается неизменным.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1" y="476672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Россия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482" name="Picture 2" descr="C:\Users\ГриОля\Desktop\русское ч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48680"/>
            <a:ext cx="4522208" cy="3384376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27584" y="1463625"/>
            <a:ext cx="27363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Первое знакомство с чаем произошло в Москве, примерно в 1638 году. Русский посол привез в подарок от монгольского хана царю Михаилу Федоровичу несколько пудов чая. Хотя напиток прижился не сразу — сперва его использовали как лекарственное или тонизирующее средство, но вскоре чай распробовали.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339752" y="4062790"/>
            <a:ext cx="64087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Новый напиток полюбили в России.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Трактиры приглашали всех желающих отведать чаю с сушками, булками, пряниками и пирогами. Тогда-то и появилось и выражение «гонять чаи», так как пили чай не на бегу, а помногу, основательно устраиваясь за столом и посвящая чаепитию не один час. Люди побогаче устраивали домашние чаепития — посиделки за самоваром в семейном кругу или с гостями.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3" grpId="0"/>
      <p:bldP spid="20483" grpId="1"/>
      <p:bldP spid="20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ГриОля\Desktop\русское ч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5226361" cy="38647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12160" y="1124744"/>
            <a:ext cx="2664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Обязателен на столе  — самовар. Самовары появились на Руси раньше чая — в них готовили сбитень. Но особо востребованным самовар стал именно благодаря чаю, и семья считалась бедной, если у нее не было </a:t>
            </a:r>
            <a:r>
              <a:rPr lang="ru-RU" sz="2000" dirty="0" smtClean="0"/>
              <a:t>самовара.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244</TotalTime>
  <Words>659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ГриОля</dc:creator>
  <cp:lastModifiedBy>ГриОля</cp:lastModifiedBy>
  <cp:revision>26</cp:revision>
  <dcterms:created xsi:type="dcterms:W3CDTF">2011-11-23T17:05:26Z</dcterms:created>
  <dcterms:modified xsi:type="dcterms:W3CDTF">2011-11-23T21:12:23Z</dcterms:modified>
</cp:coreProperties>
</file>