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1"/>
  </p:notesMasterIdLst>
  <p:sldIdLst>
    <p:sldId id="256" r:id="rId2"/>
    <p:sldId id="258" r:id="rId3"/>
    <p:sldId id="259" r:id="rId4"/>
    <p:sldId id="260" r:id="rId5"/>
    <p:sldId id="261" r:id="rId6"/>
    <p:sldId id="262" r:id="rId7"/>
    <p:sldId id="292" r:id="rId8"/>
    <p:sldId id="263" r:id="rId9"/>
    <p:sldId id="264" r:id="rId10"/>
    <p:sldId id="265" r:id="rId11"/>
    <p:sldId id="303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3" r:id="rId28"/>
    <p:sldId id="282" r:id="rId29"/>
    <p:sldId id="283" r:id="rId30"/>
    <p:sldId id="284" r:id="rId31"/>
    <p:sldId id="286" r:id="rId32"/>
    <p:sldId id="304" r:id="rId33"/>
    <p:sldId id="290" r:id="rId34"/>
    <p:sldId id="291" r:id="rId35"/>
    <p:sldId id="294" r:id="rId36"/>
    <p:sldId id="295" r:id="rId37"/>
    <p:sldId id="300" r:id="rId38"/>
    <p:sldId id="302" r:id="rId39"/>
    <p:sldId id="29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5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989" autoAdjust="0"/>
    <p:restoredTop sz="94660"/>
  </p:normalViewPr>
  <p:slideViewPr>
    <p:cSldViewPr>
      <p:cViewPr varScale="1">
        <p:scale>
          <a:sx n="69" d="100"/>
          <a:sy n="69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1CACD-7623-4B8C-A9F5-B0D2F2B64423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5071-0427-42C1-9E14-3B8770C355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0A5071-0427-42C1-9E14-3B8770C355A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CFE9F-8494-4027-BAED-A994D0A9DE92}" type="datetimeFigureOut">
              <a:rPr lang="ru-RU" smtClean="0"/>
              <a:pPr/>
              <a:t>13.04.2009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AD103-1A7C-4CD7-9091-86036C0180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7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85852" y="2071678"/>
            <a:ext cx="6357982" cy="36433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dirty="0"/>
          </a:p>
        </p:txBody>
      </p:sp>
      <p:sp>
        <p:nvSpPr>
          <p:cNvPr id="5" name="Стрелка вправо 4"/>
          <p:cNvSpPr/>
          <p:nvPr/>
        </p:nvSpPr>
        <p:spPr>
          <a:xfrm rot="19323789">
            <a:off x="6760740" y="2249795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rot="1813404">
            <a:off x="984139" y="2427868"/>
            <a:ext cx="978408" cy="4846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143372" y="5643578"/>
            <a:ext cx="484632" cy="9784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0"/>
            <a:ext cx="807249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Искусство России 19 века.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08" y="2643182"/>
            <a:ext cx="424372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«золотой век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русской</a:t>
            </a:r>
          </a:p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культуры»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Documents and Settings\Ученик\Мои документы\Мои рисунки\CAA9WRG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3782755" cy="3681431"/>
          </a:xfrm>
          <a:prstGeom prst="rect">
            <a:avLst/>
          </a:prstGeom>
          <a:noFill/>
        </p:spPr>
      </p:pic>
      <p:pic>
        <p:nvPicPr>
          <p:cNvPr id="32769" name="Picture 1" descr="C:\Documents and Settings\Ученик\Мои документы\Мои рисунки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889901"/>
            <a:ext cx="2571768" cy="3968099"/>
          </a:xfrm>
          <a:prstGeom prst="rect">
            <a:avLst/>
          </a:prstGeom>
          <a:noFill/>
        </p:spPr>
      </p:pic>
      <p:pic>
        <p:nvPicPr>
          <p:cNvPr id="32770" name="Picture 2" descr="C:\Documents and Settings\Ученик\Мои документы\Мои рисунки\CAUN0HM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14290"/>
            <a:ext cx="2857520" cy="3715703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000" dirty="0"/>
          </a:p>
        </p:txBody>
      </p:sp>
      <p:pic>
        <p:nvPicPr>
          <p:cNvPr id="6146" name="Picture 2" descr="C:\Documents and Settings\Ученик\Мои документы\Мои рисунки\CAORI5K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24775"/>
            <a:ext cx="2357454" cy="3234646"/>
          </a:xfrm>
          <a:prstGeom prst="rect">
            <a:avLst/>
          </a:prstGeom>
          <a:noFill/>
        </p:spPr>
      </p:pic>
      <p:pic>
        <p:nvPicPr>
          <p:cNvPr id="6147" name="Picture 3" descr="C:\Documents and Settings\Ученик\Мои документы\Мои рисунки\CA3ME5Z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428736"/>
            <a:ext cx="2510307" cy="3429024"/>
          </a:xfrm>
          <a:prstGeom prst="rect">
            <a:avLst/>
          </a:prstGeom>
          <a:noFill/>
        </p:spPr>
      </p:pic>
      <p:pic>
        <p:nvPicPr>
          <p:cNvPr id="6148" name="Picture 4" descr="C:\Documents and Settings\Ученик\Мои документы\Мои рисунки\CA1NTL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06401" y="3115233"/>
            <a:ext cx="3214710" cy="272433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00232" y="357166"/>
            <a:ext cx="5132367" cy="92333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endParaRPr lang="ru-RU" sz="5400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57356" y="428604"/>
            <a:ext cx="5622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Сказки В.И.Даля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3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428596" y="1643050"/>
            <a:ext cx="8215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/>
              <a:t>Каждому свой край сладок. </a:t>
            </a:r>
            <a:endParaRPr lang="ru-RU" sz="5400" i="1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1000100" y="3162094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/>
              <a:t>На чужой стороне Родина милей вдвойне.</a:t>
            </a:r>
            <a:endParaRPr lang="ru-RU" sz="4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857356" y="4643446"/>
            <a:ext cx="87154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i="1" dirty="0" smtClean="0"/>
              <a:t>Всяк своим разумом кормится.</a:t>
            </a:r>
            <a:endParaRPr lang="ru-RU" sz="54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0846" y="214290"/>
            <a:ext cx="8713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Пословицы русского народа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725612"/>
          </a:xfrm>
        </p:spPr>
        <p:txBody>
          <a:bodyPr>
            <a:noAutofit/>
          </a:bodyPr>
          <a:lstStyle/>
          <a:p>
            <a:endParaRPr lang="ru-RU" sz="8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714620"/>
            <a:ext cx="8229600" cy="4525963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sz="8000" i="1" dirty="0" smtClean="0"/>
              <a:t>Что посеешь, то и . . . . . . . . . </a:t>
            </a:r>
            <a:endParaRPr lang="ru-RU" sz="8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714356"/>
            <a:ext cx="8258864" cy="1200329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Доскажи пословицу</a:t>
            </a:r>
            <a:endParaRPr lang="ru-RU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800" dirty="0" smtClean="0"/>
              <a:t>Что посеешь, то и пожнешь.</a:t>
            </a:r>
            <a:endParaRPr lang="ru-RU" sz="88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Без труда не вытащишь и . . . . . . . . . .</a:t>
            </a:r>
            <a:endParaRPr lang="ru-RU" sz="80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Без труда не вытащишь и рыбку из пруда.</a:t>
            </a:r>
            <a:endParaRPr lang="ru-RU" sz="80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Родина-мать, умей . . . . . . . . .</a:t>
            </a:r>
            <a:endParaRPr lang="ru-RU" sz="80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dirty="0" smtClean="0"/>
              <a:t>Родина-мать, умей за нее постоять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Береги землю родимую . . . . . . . . . . .</a:t>
            </a:r>
            <a:endParaRPr lang="ru-RU" sz="80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28596" y="2071678"/>
            <a:ext cx="5715040" cy="314327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800" dirty="0"/>
          </a:p>
        </p:txBody>
      </p:sp>
      <p:sp>
        <p:nvSpPr>
          <p:cNvPr id="5" name="Стрелка вправо 4"/>
          <p:cNvSpPr/>
          <p:nvPr/>
        </p:nvSpPr>
        <p:spPr>
          <a:xfrm rot="19323789">
            <a:off x="5189103" y="2249795"/>
            <a:ext cx="978408" cy="484632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rot="1813404">
            <a:off x="555511" y="2070678"/>
            <a:ext cx="978408" cy="4846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000364" y="5072074"/>
            <a:ext cx="484632" cy="97840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Documents and Settings\Ученик\Мои документы\Мои рисунки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142984"/>
            <a:ext cx="2643174" cy="342902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14348" y="357166"/>
            <a:ext cx="895803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Искусство России 19 века.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2714620"/>
            <a:ext cx="540513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«золотой век 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русской культуры»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dirty="0" smtClean="0"/>
              <a:t>Береги землю родимую как мать любимую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dirty="0" smtClean="0"/>
              <a:t>Какова пряха, такова на ней и . . </a:t>
            </a:r>
            <a:r>
              <a:rPr lang="ru-RU" dirty="0" smtClean="0"/>
              <a:t>. . . 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Какова пряха, такова на ней и рубаха.</a:t>
            </a:r>
            <a:endParaRPr lang="ru-RU" sz="80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Дружба крепка не лестью, а . . . . . . .</a:t>
            </a:r>
            <a:endParaRPr lang="ru-RU" sz="8000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Дружба крепка не лестью, а правдой и честью.</a:t>
            </a:r>
            <a:endParaRPr lang="ru-RU" sz="80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8000" dirty="0" smtClean="0"/>
              <a:t>Дерево живет корнями, а человек . . . . . 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4525963"/>
          </a:xfrm>
        </p:spPr>
        <p:txBody>
          <a:bodyPr>
            <a:noAutofit/>
          </a:bodyPr>
          <a:lstStyle/>
          <a:p>
            <a:r>
              <a:rPr lang="ru-RU" sz="8000" dirty="0" smtClean="0"/>
              <a:t>Дерево живет корнями, а человек друзьями.</a:t>
            </a:r>
            <a:endParaRPr lang="ru-RU" sz="80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703414"/>
          </a:xfrm>
        </p:spPr>
        <p:txBody>
          <a:bodyPr>
            <a:noAutofit/>
          </a:bodyPr>
          <a:lstStyle/>
          <a:p>
            <a:r>
              <a:rPr lang="ru-RU" sz="8000" b="1" dirty="0" smtClean="0"/>
              <a:t>Проверь себя.</a:t>
            </a:r>
            <a:endParaRPr lang="ru-RU" sz="8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Какие произведения написал В.И.Даль ?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Где черпал материал для своих произведений В.И.Даль ?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Кому адресованы произведения, написанные этим удивительным человеком?  </a:t>
            </a:r>
            <a:endParaRPr lang="ru-RU" sz="36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85720" y="2428868"/>
            <a:ext cx="5286412" cy="298610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</a:t>
            </a:r>
            <a:endParaRPr lang="ru-RU" sz="4400" dirty="0"/>
          </a:p>
        </p:txBody>
      </p:sp>
      <p:sp>
        <p:nvSpPr>
          <p:cNvPr id="5" name="Стрелка вправо 4"/>
          <p:cNvSpPr/>
          <p:nvPr/>
        </p:nvSpPr>
        <p:spPr>
          <a:xfrm rot="18960421">
            <a:off x="5031675" y="2772104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rot="3716367">
            <a:off x="1577546" y="2005385"/>
            <a:ext cx="978408" cy="484632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029002">
            <a:off x="4576579" y="4838809"/>
            <a:ext cx="484632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Documents and Settings\Ученик\Мои документы\Мои рисунки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80646" y="0"/>
            <a:ext cx="2963354" cy="3571900"/>
          </a:xfrm>
          <a:prstGeom prst="rect">
            <a:avLst/>
          </a:prstGeom>
          <a:noFill/>
        </p:spPr>
      </p:pic>
      <p:pic>
        <p:nvPicPr>
          <p:cNvPr id="7172" name="Picture 4" descr="C:\Documents and Settings\Ученик\Мои документы\Мои рисунки\CAS16JU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286256"/>
            <a:ext cx="2286016" cy="228601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357166"/>
            <a:ext cx="53751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Он чувствовал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чужие страдания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2928934"/>
            <a:ext cx="55333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золотой век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русской культуры»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Николай Алексеевич Некрасов</a:t>
            </a:r>
            <a:endParaRPr lang="ru-RU" sz="6600" dirty="0"/>
          </a:p>
        </p:txBody>
      </p:sp>
      <p:pic>
        <p:nvPicPr>
          <p:cNvPr id="8195" name="Picture 3" descr="C:\Documents and Settings\Ученик\Мои документы\Мои рисунки\CAQP4NM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928802"/>
            <a:ext cx="3400444" cy="415609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C:\Documents and Settings\Ученик\Мои документы\Мои рисунки\CASDUVG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43635" y="357166"/>
            <a:ext cx="2263791" cy="3286148"/>
          </a:xfrm>
          <a:prstGeom prst="rect">
            <a:avLst/>
          </a:prstGeom>
          <a:noFill/>
        </p:spPr>
      </p:pic>
      <p:pic>
        <p:nvPicPr>
          <p:cNvPr id="2051" name="Picture 3" descr="C:\Documents and Settings\Ученик\Мои документы\Мои рисунки\CAY381IJ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19" y="2357430"/>
            <a:ext cx="3032091" cy="389457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361555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ContrastingRightFacing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00364" y="5429264"/>
            <a:ext cx="584583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Мать-Надежда Осиповна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428604"/>
            <a:ext cx="49643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Отец-Сергей Львович</a:t>
            </a:r>
            <a:endParaRPr lang="ru-RU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Documents and Settings\Ученик\Мои документы\Мои рисунки\CAYQ6CF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3667145" cy="2444763"/>
          </a:xfrm>
          <a:prstGeom prst="rect">
            <a:avLst/>
          </a:prstGeom>
          <a:noFill/>
        </p:spPr>
      </p:pic>
      <p:pic>
        <p:nvPicPr>
          <p:cNvPr id="9219" name="Picture 3" descr="C:\Documents and Settings\Ученик\Мои документы\Мои рисунки\CAMHOZM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857364"/>
            <a:ext cx="3933846" cy="2943694"/>
          </a:xfrm>
          <a:prstGeom prst="rect">
            <a:avLst/>
          </a:prstGeom>
          <a:noFill/>
        </p:spPr>
      </p:pic>
      <p:pic>
        <p:nvPicPr>
          <p:cNvPr id="9221" name="Picture 5" descr="C:\Documents and Settings\Ученик\Мои документы\Мои рисунки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571876"/>
            <a:ext cx="3431036" cy="267971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dirty="0" smtClean="0"/>
              <a:t>И.Е.Репин </a:t>
            </a:r>
            <a:br>
              <a:rPr lang="ru-RU" sz="6700" dirty="0" smtClean="0"/>
            </a:br>
            <a:r>
              <a:rPr lang="ru-RU" sz="6700" dirty="0" smtClean="0"/>
              <a:t>«Бурлаки на Волге</a:t>
            </a:r>
            <a:r>
              <a:rPr lang="ru-RU" dirty="0" smtClean="0"/>
              <a:t>.»</a:t>
            </a:r>
            <a:endParaRPr lang="ru-RU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4129088" y="3186113"/>
          <a:ext cx="885825" cy="485775"/>
        </p:xfrm>
        <a:graphic>
          <a:graphicData uri="http://schemas.openxmlformats.org/presentationml/2006/ole">
            <p:oleObj spid="_x0000_s11266" name="Пакет" r:id="rId3" imgW="885960" imgH="485640" progId="Package">
              <p:embed/>
            </p:oleObj>
          </a:graphicData>
        </a:graphic>
      </p:graphicFrame>
      <p:pic>
        <p:nvPicPr>
          <p:cNvPr id="3" name="Picture 3" descr="C:\Documents and Settings\Ученик\Мои документы\Мои рисунки\kl41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85720" y="2000240"/>
            <a:ext cx="8238026" cy="377308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00164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dirty="0" smtClean="0"/>
              <a:t>Произведения Н.А.Некрасова</a:t>
            </a:r>
            <a:endParaRPr lang="ru-RU" sz="6000" dirty="0"/>
          </a:p>
        </p:txBody>
      </p:sp>
      <p:pic>
        <p:nvPicPr>
          <p:cNvPr id="10242" name="Picture 2" descr="C:\Documents and Settings\Ученик\Мои документы\Мои рисунки\CA5IJZP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357562"/>
            <a:ext cx="3895745" cy="3246455"/>
          </a:xfrm>
          <a:prstGeom prst="rect">
            <a:avLst/>
          </a:prstGeom>
          <a:noFill/>
        </p:spPr>
      </p:pic>
      <p:pic>
        <p:nvPicPr>
          <p:cNvPr id="10243" name="Picture 3" descr="C:\Documents and Settings\Ученик\Мои документы\Мои рисунки\CACXMRW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000240"/>
            <a:ext cx="2857520" cy="3558912"/>
          </a:xfrm>
          <a:prstGeom prst="rect">
            <a:avLst/>
          </a:prstGeom>
          <a:noFill/>
        </p:spPr>
      </p:pic>
      <p:pic>
        <p:nvPicPr>
          <p:cNvPr id="10244" name="Picture 4" descr="C:\Documents and Settings\Ученик\Мои документы\Мои рисунки\CAOV476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40389" y="214290"/>
            <a:ext cx="3403611" cy="2552708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0" b="1" dirty="0" smtClean="0"/>
              <a:t>Проверь себя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85000" lnSpcReduction="20000"/>
          </a:bodyPr>
          <a:lstStyle/>
          <a:p>
            <a:r>
              <a:rPr lang="ru-RU" sz="5700" b="1" dirty="0" smtClean="0"/>
              <a:t>Где родился и провел свое детство Н.А.Некрасов?</a:t>
            </a:r>
          </a:p>
          <a:p>
            <a:endParaRPr lang="ru-RU" sz="5700" b="1" dirty="0" smtClean="0"/>
          </a:p>
          <a:p>
            <a:endParaRPr lang="ru-RU" sz="5700" b="1" dirty="0" smtClean="0"/>
          </a:p>
          <a:p>
            <a:r>
              <a:rPr lang="ru-RU" sz="5700" b="1" dirty="0" smtClean="0"/>
              <a:t>Какие темы волновали Н.А.Некрасова?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Искусство России 19 века.</a:t>
            </a:r>
            <a:endParaRPr lang="ru-RU" sz="5400" b="1" dirty="0"/>
          </a:p>
        </p:txBody>
      </p:sp>
      <p:sp>
        <p:nvSpPr>
          <p:cNvPr id="4" name="Овал 3"/>
          <p:cNvSpPr/>
          <p:nvPr/>
        </p:nvSpPr>
        <p:spPr>
          <a:xfrm>
            <a:off x="1928794" y="1643050"/>
            <a:ext cx="4572032" cy="284322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/>
          </a:p>
        </p:txBody>
      </p:sp>
      <p:sp>
        <p:nvSpPr>
          <p:cNvPr id="5" name="Стрелка вправо 4"/>
          <p:cNvSpPr/>
          <p:nvPr/>
        </p:nvSpPr>
        <p:spPr>
          <a:xfrm rot="20833685">
            <a:off x="5756473" y="2102394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 rot="1116763">
            <a:off x="1909110" y="1786516"/>
            <a:ext cx="978408" cy="484632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701388">
            <a:off x="4221123" y="4054901"/>
            <a:ext cx="484632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6322" name="Picture 2" descr="C:\Documents and Settings\Ученик\Мои документы\Мои рисунки\CAGP6V6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1928826" cy="2238166"/>
          </a:xfrm>
          <a:prstGeom prst="rect">
            <a:avLst/>
          </a:prstGeom>
          <a:noFill/>
        </p:spPr>
      </p:pic>
      <p:pic>
        <p:nvPicPr>
          <p:cNvPr id="56323" name="Picture 3" descr="C:\Documents and Settings\Ученик\Мои документы\Мои рисунки\CAQP4NM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151294"/>
            <a:ext cx="2214578" cy="2706706"/>
          </a:xfrm>
          <a:prstGeom prst="rect">
            <a:avLst/>
          </a:prstGeom>
          <a:noFill/>
        </p:spPr>
      </p:pic>
      <p:pic>
        <p:nvPicPr>
          <p:cNvPr id="56324" name="Picture 4" descr="C:\Documents and Settings\Ученик\Мои документы\Мои рисунки\i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11135" y="1142984"/>
            <a:ext cx="2332865" cy="279071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928794" y="2357430"/>
            <a:ext cx="476476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«золотой век» 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русской культуры 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571628"/>
          </a:xfrm>
        </p:spPr>
        <p:txBody>
          <a:bodyPr>
            <a:noAutofit/>
          </a:bodyPr>
          <a:lstStyle/>
          <a:p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4857784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А.С.Пушкин родился в ……..году. Поэт учился в ……… . Первая сказка-поэма, написанная А.С.Пушкиным, называлась «…………» Поэма начинается такими строками:…………. . </a:t>
            </a:r>
            <a:endParaRPr lang="ru-RU" sz="44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428604"/>
            <a:ext cx="78847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Допиши предложения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Autofit/>
          </a:bodyPr>
          <a:lstStyle/>
          <a:p>
            <a:r>
              <a:rPr lang="ru-RU" sz="4400" b="1" i="1" dirty="0" smtClean="0"/>
              <a:t>В.И.Даль был удивительный человек-………,   </a:t>
            </a:r>
          </a:p>
          <a:p>
            <a:r>
              <a:rPr lang="ru-RU" sz="4400" b="1" i="1" dirty="0" smtClean="0"/>
              <a:t>…………., ………… .</a:t>
            </a:r>
          </a:p>
          <a:p>
            <a:r>
              <a:rPr lang="ru-RU" sz="4400" b="1" i="1" dirty="0" smtClean="0"/>
              <a:t>Он написал три наиболее известные книги: «…….» , «………..» , «…………»</a:t>
            </a:r>
          </a:p>
          <a:p>
            <a:r>
              <a:rPr lang="ru-RU" sz="4400" b="1" i="1" dirty="0" smtClean="0"/>
              <a:t>Н.А.Некрасов говорил в своих стихах о ……….., ………….., …………. .                                     </a:t>
            </a:r>
            <a:endParaRPr lang="ru-RU" sz="4400" b="1" i="1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8229600" cy="1071570"/>
          </a:xfrm>
        </p:spPr>
        <p:txBody>
          <a:bodyPr>
            <a:noAutofit/>
          </a:bodyPr>
          <a:lstStyle/>
          <a:p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А.С.Пушкин родился в 1799году. Поэт учился в лицее. Первая сказка-поэма, написанная А.С.Пушкиным, называлась «Руслан и Людмила». Поэма начинается такими строками: «У лукоморья дуб зеленый».</a:t>
            </a:r>
            <a:endParaRPr lang="ru-RU" sz="36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785794"/>
            <a:ext cx="712393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Допиши предложения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572272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>В.И.Даль был удивительный человек- морской офицер, военный врач, ученый.   </a:t>
            </a:r>
          </a:p>
          <a:p>
            <a:r>
              <a:rPr lang="ru-RU" sz="3600" b="1" i="1" dirty="0" smtClean="0"/>
              <a:t>Он написал три наиболее известные книги: «Толковый словарь живого великорусского языка.» , «Пословицы русского народа»,  «Русские сказки».</a:t>
            </a:r>
          </a:p>
          <a:p>
            <a:r>
              <a:rPr lang="ru-RU" sz="3600" b="1" i="1" dirty="0" smtClean="0"/>
              <a:t>Н.А.Некрасов говорил в своих стихах о горькой доле простого народа- крестьян, рабочих, о справедливости и равноправии всех людей.                                     </a:t>
            </a:r>
            <a:endParaRPr lang="ru-RU" sz="3600" b="1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8" y="1714488"/>
            <a:ext cx="8352000" cy="4054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                </a:t>
            </a:r>
          </a:p>
          <a:p>
            <a:pPr>
              <a:buNone/>
            </a:pPr>
            <a:endParaRPr lang="ru-RU" sz="9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1500174"/>
            <a:ext cx="9756000" cy="395044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DoubleWave1">
              <a:avLst>
                <a:gd name="adj1" fmla="val 5887"/>
                <a:gd name="adj2" fmla="val 153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 ! ! !              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Ученик\Мои документы\Мои рисунки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85728"/>
            <a:ext cx="2214578" cy="3196039"/>
          </a:xfrm>
          <a:prstGeom prst="rect">
            <a:avLst/>
          </a:prstGeom>
          <a:noFill/>
        </p:spPr>
      </p:pic>
      <p:pic>
        <p:nvPicPr>
          <p:cNvPr id="3076" name="Picture 4" descr="C:\Documents and Settings\Ученик\Мои документы\Мои рисунки\CAV13JE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357562"/>
            <a:ext cx="2319071" cy="271464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714348" y="857232"/>
            <a:ext cx="76441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Няня-Арина Родионовна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14546" y="1714488"/>
            <a:ext cx="3020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RightFacing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Яковлева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071810"/>
            <a:ext cx="78790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LeftFacing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Бабушка-Мария Алексеевна</a:t>
            </a:r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86116" y="4429132"/>
            <a:ext cx="3410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perspectiveHeroicExtremeLeftFacing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Ганнибал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214446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</a:rPr>
              <a:t>Сказки Пушкина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Ученик\Мои документы\Мои рисунки\CAN3VXW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2547275" cy="1857388"/>
          </a:xfrm>
          <a:prstGeom prst="rect">
            <a:avLst/>
          </a:prstGeom>
          <a:noFill/>
        </p:spPr>
      </p:pic>
      <p:pic>
        <p:nvPicPr>
          <p:cNvPr id="4099" name="Picture 3" descr="C:\Documents and Settings\Ученик\Мои документы\Мои рисунки\CAOOPTL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071546"/>
            <a:ext cx="2601316" cy="1857388"/>
          </a:xfrm>
          <a:prstGeom prst="rect">
            <a:avLst/>
          </a:prstGeom>
          <a:noFill/>
        </p:spPr>
      </p:pic>
      <p:pic>
        <p:nvPicPr>
          <p:cNvPr id="4100" name="Picture 4" descr="C:\Documents and Settings\Ученик\Мои документы\Мои рисунки\CA4BOPQ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214422"/>
            <a:ext cx="2214578" cy="2786082"/>
          </a:xfrm>
          <a:prstGeom prst="rect">
            <a:avLst/>
          </a:prstGeom>
          <a:noFill/>
        </p:spPr>
      </p:pic>
      <p:pic>
        <p:nvPicPr>
          <p:cNvPr id="4101" name="Picture 5" descr="C:\Documents and Settings\Ученик\Мои документы\Мои рисунки\CAFKYXQ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214686"/>
            <a:ext cx="2859892" cy="3225443"/>
          </a:xfrm>
          <a:prstGeom prst="rect">
            <a:avLst/>
          </a:prstGeom>
          <a:noFill/>
        </p:spPr>
      </p:pic>
      <p:pic>
        <p:nvPicPr>
          <p:cNvPr id="4102" name="Picture 6" descr="C:\Documents and Settings\Ученик\Мои документы\Мои рисунки\CAUBU3AP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4221154"/>
            <a:ext cx="3531490" cy="2636846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5400" dirty="0"/>
          </a:p>
        </p:txBody>
      </p:sp>
      <p:pic>
        <p:nvPicPr>
          <p:cNvPr id="1026" name="Picture 2" descr="C:\Documents and Settings\Ученик\Мои документы\Мои рисунки\CA6NCT2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286248" y="1656700"/>
            <a:ext cx="3714776" cy="2459784"/>
          </a:xfrm>
          <a:prstGeom prst="rect">
            <a:avLst/>
          </a:prstGeom>
          <a:noFill/>
        </p:spPr>
      </p:pic>
      <p:pic>
        <p:nvPicPr>
          <p:cNvPr id="1027" name="Picture 3" descr="C:\Documents and Settings\Ученик\Мои документы\Мои рисунки\CAIZ0XI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286256"/>
            <a:ext cx="3432448" cy="2379673"/>
          </a:xfrm>
          <a:prstGeom prst="rect">
            <a:avLst/>
          </a:prstGeom>
          <a:noFill/>
        </p:spPr>
      </p:pic>
      <p:pic>
        <p:nvPicPr>
          <p:cNvPr id="1028" name="Picture 4" descr="C:\Documents and Settings\Ученик\Мои документы\Мои рисунки\CAJH1H9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762614"/>
            <a:ext cx="2928958" cy="388472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85728"/>
            <a:ext cx="8726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Поэма «Руслан и Людмила»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Проверь себя.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 fontScale="77500" lnSpcReduction="20000"/>
          </a:bodyPr>
          <a:lstStyle/>
          <a:p>
            <a:r>
              <a:rPr lang="ru-RU" sz="4300" b="1" dirty="0" smtClean="0"/>
              <a:t>В каком году родился А.С.Пушкин ?</a:t>
            </a:r>
          </a:p>
          <a:p>
            <a:r>
              <a:rPr lang="ru-RU" sz="4300" b="1" dirty="0" smtClean="0"/>
              <a:t>Кто были его родители ? Кого можно считать первыми учителями поэта ? </a:t>
            </a:r>
          </a:p>
          <a:p>
            <a:r>
              <a:rPr lang="ru-RU" sz="4300" b="1" dirty="0" smtClean="0"/>
              <a:t>Где учился А.С.Пушкин ? Какое образование получил ?</a:t>
            </a:r>
          </a:p>
          <a:p>
            <a:r>
              <a:rPr lang="ru-RU" sz="4300" b="1" dirty="0" smtClean="0"/>
              <a:t>Какую первую сказку-поэму он написал ?</a:t>
            </a:r>
          </a:p>
          <a:p>
            <a:r>
              <a:rPr lang="ru-RU" sz="4300" b="1" dirty="0" smtClean="0"/>
              <a:t>Какими строками она начинается ?</a:t>
            </a:r>
          </a:p>
          <a:p>
            <a:r>
              <a:rPr lang="ru-RU" sz="4300" b="1" dirty="0" smtClean="0"/>
              <a:t>Кто может ее рассказать 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5400" b="1" dirty="0"/>
          </a:p>
        </p:txBody>
      </p:sp>
      <p:pic>
        <p:nvPicPr>
          <p:cNvPr id="3077" name="Picture 5" descr="C:\Documents and Settings\Ученик\Мои документы\Мои рисунки\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844820" cy="342902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1000100" y="1571612"/>
            <a:ext cx="4572032" cy="291466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/>
          </a:p>
        </p:txBody>
      </p:sp>
      <p:sp>
        <p:nvSpPr>
          <p:cNvPr id="8" name="Стрелка вправо 7"/>
          <p:cNvSpPr/>
          <p:nvPr/>
        </p:nvSpPr>
        <p:spPr>
          <a:xfrm rot="19839820">
            <a:off x="4985173" y="1851653"/>
            <a:ext cx="97840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899291">
            <a:off x="268668" y="1792297"/>
            <a:ext cx="978408" cy="484632"/>
          </a:xfrm>
          <a:prstGeom prst="lef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2786050" y="4143380"/>
            <a:ext cx="484632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0" y="5072074"/>
            <a:ext cx="9012852" cy="193899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rtlCol="0">
            <a:prstTxWarp prst="textInflate">
              <a:avLst/>
            </a:prstTxWarp>
            <a:spAutoFit/>
          </a:bodyPr>
          <a:lstStyle/>
          <a:p>
            <a:r>
              <a:rPr lang="ru-RU" sz="6000" dirty="0" smtClean="0"/>
              <a:t>Знаток русского народного</a:t>
            </a:r>
          </a:p>
          <a:p>
            <a:r>
              <a:rPr lang="ru-RU" sz="6000" dirty="0" smtClean="0"/>
              <a:t>        творчества</a:t>
            </a:r>
            <a:endParaRPr lang="ru-RU" sz="6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4348" y="2071678"/>
            <a:ext cx="55333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«золотой век </a:t>
            </a:r>
          </a:p>
          <a:p>
            <a:pPr algn="ctr"/>
            <a:r>
              <a:rPr lang="ru-RU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русской  культуры»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Владимир Иванович Даль </a:t>
            </a:r>
            <a:endParaRPr lang="ru-RU" sz="5400" b="1" dirty="0"/>
          </a:p>
        </p:txBody>
      </p:sp>
      <p:pic>
        <p:nvPicPr>
          <p:cNvPr id="4098" name="Picture 2" descr="C:\Documents and Settings\Ученик\Мои документы\Мои рисунки\CAGP6V6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857364"/>
            <a:ext cx="3571900" cy="4144752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501</Words>
  <Application>Microsoft Office PowerPoint</Application>
  <PresentationFormat>Экран (4:3)</PresentationFormat>
  <Paragraphs>85</Paragraphs>
  <Slides>39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1" baseType="lpstr">
      <vt:lpstr>Тема Office</vt:lpstr>
      <vt:lpstr>Пакет</vt:lpstr>
      <vt:lpstr>Слайд 1</vt:lpstr>
      <vt:lpstr>Слайд 2</vt:lpstr>
      <vt:lpstr> </vt:lpstr>
      <vt:lpstr>Слайд 4</vt:lpstr>
      <vt:lpstr>Сказки Пушкина</vt:lpstr>
      <vt:lpstr>Слайд 6</vt:lpstr>
      <vt:lpstr>Проверь себя.</vt:lpstr>
      <vt:lpstr>Слайд 8</vt:lpstr>
      <vt:lpstr>Владимир Иванович Даль 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Проверь себя.</vt:lpstr>
      <vt:lpstr>Слайд 28</vt:lpstr>
      <vt:lpstr>Николай Алексеевич Некрасов</vt:lpstr>
      <vt:lpstr>Слайд 30</vt:lpstr>
      <vt:lpstr>И.Е.Репин  «Бурлаки на Волге.»</vt:lpstr>
      <vt:lpstr>Произведения Н.А.Некрасова</vt:lpstr>
      <vt:lpstr>Проверь себя.</vt:lpstr>
      <vt:lpstr>Искусство России 19 века.</vt:lpstr>
      <vt:lpstr>Слайд 35</vt:lpstr>
      <vt:lpstr>Слайд 36</vt:lpstr>
      <vt:lpstr>Слайд 37</vt:lpstr>
      <vt:lpstr>Слайд 38</vt:lpstr>
      <vt:lpstr>Слайд 39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Искусство России 19 века.</dc:title>
  <dc:creator>Потапов Игорь</dc:creator>
  <cp:lastModifiedBy>Потапов Игорь</cp:lastModifiedBy>
  <cp:revision>64</cp:revision>
  <dcterms:created xsi:type="dcterms:W3CDTF">2009-04-08T10:04:23Z</dcterms:created>
  <dcterms:modified xsi:type="dcterms:W3CDTF">2009-04-13T11:34:07Z</dcterms:modified>
</cp:coreProperties>
</file>