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73D3-10C4-4740-AA1D-9A4B621CF435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9884-1609-45E3-A963-748AAF66E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3;&#1086;&#1074;&#1072;&#1103;%20&#1087;&#1072;&#1087;&#1082;&#1072;\Frederik-Shopen-Vesenniy-val_s%20(online-audio-converter.com)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vitan_M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2862"/>
            <a:ext cx="9144000" cy="713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Frederik-Shopen-Vesenniy-val_s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r"/>
    <p:sndAc>
      <p:stSnd loop="1">
        <p:snd r:embed="rId3" name="Frederik-Shopen-Vesenniy-val_s (online-audio-converter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ский весна в ле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ский весна кусты сир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.И. Куинджи «Ранняя весна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786190"/>
            <a:ext cx="3689531" cy="2726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vrasov_Grachi_prilete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290"/>
            <a:ext cx="2643206" cy="353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171e5c7b9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2714644" cy="357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жуковский весн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гольц пробуждение прир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ыжицкий ранняя 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95929_1_mart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d010c8bad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ский весна 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ьков подснеж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52354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ский в ма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Экран (4:3)</PresentationFormat>
  <Paragraphs>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Олечка</cp:lastModifiedBy>
  <cp:revision>19</cp:revision>
  <dcterms:created xsi:type="dcterms:W3CDTF">2013-04-13T15:07:57Z</dcterms:created>
  <dcterms:modified xsi:type="dcterms:W3CDTF">2013-04-13T18:27:26Z</dcterms:modified>
</cp:coreProperties>
</file>