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9919D6-ECA8-47ED-A221-41F7D175F9EF}" type="datetimeFigureOut">
              <a:rPr lang="ru-RU" smtClean="0"/>
              <a:pPr/>
              <a:t>25.04.2012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2578BB-4183-4486-9575-6186581479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old-r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6914" cy="702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3312368" cy="18448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Золотое кольцо России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50064"/>
            <a:ext cx="9433048" cy="31631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Это семейство туристических маршрутов, проходящих по древним русским городам, в которых сохранились уникальные памятники истории и культуры России, центрам народных ремёсел. 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Сергиев Посад</a:t>
            </a:r>
            <a:endParaRPr lang="ru-RU" dirty="0"/>
          </a:p>
        </p:txBody>
      </p:sp>
      <p:pic>
        <p:nvPicPr>
          <p:cNvPr id="4" name="Содержимое 3" descr="400px-The_Trinity_Cathedral_Troitse_Sergiyeva_Lavr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80112" y="1412776"/>
            <a:ext cx="3240360" cy="4860540"/>
          </a:xfrm>
        </p:spPr>
      </p:pic>
      <p:sp>
        <p:nvSpPr>
          <p:cNvPr id="7" name="Прямоугольник 6"/>
          <p:cNvSpPr/>
          <p:nvPr/>
        </p:nvSpPr>
        <p:spPr>
          <a:xfrm>
            <a:off x="5580112" y="6237312"/>
            <a:ext cx="356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Троицкий собор Троице-Сергиевой лавры</a:t>
            </a:r>
            <a:endParaRPr lang="ru-RU" dirty="0"/>
          </a:p>
        </p:txBody>
      </p:sp>
      <p:pic>
        <p:nvPicPr>
          <p:cNvPr id="10" name="Рисунок 9" descr="474px-Russia-Sergiev_Posad-Church_of_Peter_and_Paul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268760"/>
            <a:ext cx="3931709" cy="496855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115616" y="6309320"/>
            <a:ext cx="4359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Церковь Святых апостолов Петра и Павла</a:t>
            </a:r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5px-Pan-pereslavl-2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5103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9792" y="2780928"/>
            <a:ext cx="4269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Переславль-Залесский</a:t>
            </a:r>
          </a:p>
        </p:txBody>
      </p:sp>
      <p:pic>
        <p:nvPicPr>
          <p:cNvPr id="4" name="Рисунок 3" descr="300px-SPSob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284984"/>
            <a:ext cx="2123729" cy="31714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6427113"/>
            <a:ext cx="2376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err="1"/>
              <a:t>Спасо-Преображенский</a:t>
            </a:r>
            <a:r>
              <a:rPr lang="ru-RU" sz="1100" dirty="0"/>
              <a:t> собор в </a:t>
            </a:r>
            <a:r>
              <a:rPr lang="ru-RU" sz="1100" dirty="0" err="1"/>
              <a:t>Переславском</a:t>
            </a:r>
            <a:r>
              <a:rPr lang="ru-RU" sz="1100" dirty="0"/>
              <a:t> кремле</a:t>
            </a:r>
          </a:p>
        </p:txBody>
      </p:sp>
      <p:pic>
        <p:nvPicPr>
          <p:cNvPr id="6" name="Рисунок 5" descr="gallery_promo244086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429000"/>
            <a:ext cx="4171950" cy="2981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Ярославль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75px-Kotorosl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3923938" cy="3096344"/>
          </a:xfrm>
        </p:spPr>
      </p:pic>
      <p:sp>
        <p:nvSpPr>
          <p:cNvPr id="5" name="Прямоугольник 4"/>
          <p:cNvSpPr/>
          <p:nvPr/>
        </p:nvSpPr>
        <p:spPr>
          <a:xfrm>
            <a:off x="1115616" y="3933056"/>
            <a:ext cx="3725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Спасо-Преображенский</a:t>
            </a:r>
            <a:r>
              <a:rPr lang="ru-RU" dirty="0" smtClean="0"/>
              <a:t> монастырь</a:t>
            </a:r>
            <a:endParaRPr lang="ru-RU" dirty="0"/>
          </a:p>
        </p:txBody>
      </p:sp>
      <p:pic>
        <p:nvPicPr>
          <p:cNvPr id="6" name="Рисунок 5" descr="250px-Tolga_monastery_7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293096"/>
            <a:ext cx="2757264" cy="20734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19672" y="6309320"/>
            <a:ext cx="2238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Толгский монастырь</a:t>
            </a:r>
            <a:endParaRPr lang="ru-RU" dirty="0"/>
          </a:p>
        </p:txBody>
      </p:sp>
      <p:pic>
        <p:nvPicPr>
          <p:cNvPr id="8" name="Рисунок 7" descr="250px-Yar_elija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1268760"/>
            <a:ext cx="3175000" cy="23876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940152" y="3645024"/>
            <a:ext cx="2518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Церковь Ильи Пророка</a:t>
            </a:r>
            <a:endParaRPr lang="ru-RU" dirty="0"/>
          </a:p>
        </p:txBody>
      </p:sp>
      <p:pic>
        <p:nvPicPr>
          <p:cNvPr id="11" name="Рисунок 10" descr="150px-Yaroslavl_abbe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3933056"/>
            <a:ext cx="1905000" cy="254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930008" y="4653137"/>
            <a:ext cx="12423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Спасо-Преображенский</a:t>
            </a:r>
            <a:r>
              <a:rPr lang="ru-RU" sz="1400" dirty="0"/>
              <a:t> монастырь. Церковь Ярославских чудотворцев.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314016" cy="940966"/>
          </a:xfrm>
        </p:spPr>
        <p:txBody>
          <a:bodyPr/>
          <a:lstStyle/>
          <a:p>
            <a:pPr algn="ctr"/>
            <a:r>
              <a:rPr lang="ru-RU" dirty="0" smtClean="0"/>
              <a:t>Ростов</a:t>
            </a:r>
            <a:endParaRPr lang="ru-RU" dirty="0"/>
          </a:p>
        </p:txBody>
      </p:sp>
      <p:pic>
        <p:nvPicPr>
          <p:cNvPr id="4" name="Содержимое 3" descr="300px-Lake_ne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836712"/>
            <a:ext cx="3810000" cy="2857500"/>
          </a:xfrm>
        </p:spPr>
      </p:pic>
      <p:sp>
        <p:nvSpPr>
          <p:cNvPr id="5" name="Прямоугольник 4"/>
          <p:cNvSpPr/>
          <p:nvPr/>
        </p:nvSpPr>
        <p:spPr>
          <a:xfrm>
            <a:off x="6588224" y="3717032"/>
            <a:ext cx="1374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Озеро </a:t>
            </a:r>
            <a:r>
              <a:rPr lang="ru-RU" dirty="0" err="1" smtClean="0"/>
              <a:t>Неро</a:t>
            </a:r>
            <a:endParaRPr lang="ru-RU" dirty="0"/>
          </a:p>
        </p:txBody>
      </p:sp>
      <p:pic>
        <p:nvPicPr>
          <p:cNvPr id="6" name="Рисунок 5" descr="280px-Spaso-Jakovlevskij_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836712"/>
            <a:ext cx="3840427" cy="28803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19672" y="3717032"/>
            <a:ext cx="3295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Спасо-Яковлевский</a:t>
            </a:r>
            <a:r>
              <a:rPr lang="ru-RU" dirty="0"/>
              <a:t> монастырь</a:t>
            </a:r>
          </a:p>
        </p:txBody>
      </p:sp>
      <p:pic>
        <p:nvPicPr>
          <p:cNvPr id="8" name="Рисунок 7" descr="400px-Avraamie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4077072"/>
            <a:ext cx="4392488" cy="210839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203848" y="6165304"/>
            <a:ext cx="4012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Авраамиев Богоявленский монастырь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Кострома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800px-Pano-susanin-square-kostro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4972" y="1196752"/>
            <a:ext cx="8119028" cy="1512169"/>
          </a:xfrm>
        </p:spPr>
      </p:pic>
      <p:pic>
        <p:nvPicPr>
          <p:cNvPr id="5" name="Рисунок 4" descr="220px-Ipatiev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3" y="3356992"/>
            <a:ext cx="3332835" cy="22269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9632" y="5589240"/>
            <a:ext cx="2622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Ипатьевский</a:t>
            </a:r>
            <a:r>
              <a:rPr lang="ru-RU" dirty="0"/>
              <a:t> монастырь</a:t>
            </a:r>
          </a:p>
        </p:txBody>
      </p:sp>
      <p:pic>
        <p:nvPicPr>
          <p:cNvPr id="7" name="Рисунок 6" descr="800px-Traderows-red-kostro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429000"/>
            <a:ext cx="3312368" cy="220686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096" y="5589240"/>
            <a:ext cx="3275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Красные ряды (Гостиный двор)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Иваново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50px-Ivanovo_Vvedensky_m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060848"/>
            <a:ext cx="3600400" cy="2707501"/>
          </a:xfrm>
        </p:spPr>
      </p:pic>
      <p:sp>
        <p:nvSpPr>
          <p:cNvPr id="5" name="Прямоугольник 4"/>
          <p:cNvSpPr/>
          <p:nvPr/>
        </p:nvSpPr>
        <p:spPr>
          <a:xfrm>
            <a:off x="5436096" y="4869160"/>
            <a:ext cx="3225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Свято-Введенский монастырь</a:t>
            </a:r>
            <a:endParaRPr lang="ru-RU" dirty="0"/>
          </a:p>
        </p:txBody>
      </p:sp>
      <p:pic>
        <p:nvPicPr>
          <p:cNvPr id="6" name="Рисунок 5" descr="250px-Temple_of_the_Sacred_Trin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717032"/>
            <a:ext cx="3175000" cy="2387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43608" y="6309320"/>
            <a:ext cx="4550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Храм Святой Троицы на площади Пушкина. </a:t>
            </a:r>
            <a:endParaRPr lang="ru-RU" dirty="0"/>
          </a:p>
        </p:txBody>
      </p:sp>
      <p:pic>
        <p:nvPicPr>
          <p:cNvPr id="8" name="Рисунок 7" descr="Coat_of_Arms_of_Ivanovo_(Ivanovo_oblast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1196752"/>
            <a:ext cx="1657350" cy="2238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Суздаль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Kreml_suzd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908720"/>
            <a:ext cx="4464496" cy="2978656"/>
          </a:xfrm>
        </p:spPr>
      </p:pic>
      <p:sp>
        <p:nvSpPr>
          <p:cNvPr id="5" name="Прямоугольник 4"/>
          <p:cNvSpPr/>
          <p:nvPr/>
        </p:nvSpPr>
        <p:spPr>
          <a:xfrm>
            <a:off x="1691680" y="3861048"/>
            <a:ext cx="3231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Собор Рождества Богородицы</a:t>
            </a:r>
            <a:endParaRPr lang="ru-RU" dirty="0"/>
          </a:p>
        </p:txBody>
      </p:sp>
      <p:pic>
        <p:nvPicPr>
          <p:cNvPr id="6" name="Рисунок 5" descr="220px-Pokrovskij_monastery1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412776"/>
            <a:ext cx="2794000" cy="20955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84168" y="3573016"/>
            <a:ext cx="2534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Покровский монастырь</a:t>
            </a:r>
            <a:endParaRPr lang="ru-RU" dirty="0"/>
          </a:p>
        </p:txBody>
      </p:sp>
      <p:pic>
        <p:nvPicPr>
          <p:cNvPr id="8" name="Рисунок 7" descr="220px-Alexadrovsky_Monastery_Suzd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4077072"/>
            <a:ext cx="3050278" cy="223224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580112" y="6309320"/>
            <a:ext cx="3109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Александровский монастырь</a:t>
            </a:r>
            <a:endParaRPr lang="ru-RU" dirty="0"/>
          </a:p>
        </p:txBody>
      </p:sp>
      <p:pic>
        <p:nvPicPr>
          <p:cNvPr id="10" name="Рисунок 9" descr="220px-Russia-Suzdal-Archbishop's_Palace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4221088"/>
            <a:ext cx="2794000" cy="20955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051720" y="6309320"/>
            <a:ext cx="2383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Архиерейские палаты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Владимир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800px-Russia-Vladimir-Vicin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908720"/>
            <a:ext cx="7499350" cy="2746637"/>
          </a:xfrm>
        </p:spPr>
      </p:pic>
      <p:pic>
        <p:nvPicPr>
          <p:cNvPr id="7" name="Рисунок 6" descr="220px-Vladimir_gate_06_06_2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4005064"/>
            <a:ext cx="2794000" cy="20955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123728" y="6165304"/>
            <a:ext cx="178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Золотые ворота</a:t>
            </a:r>
            <a:endParaRPr lang="ru-RU" dirty="0"/>
          </a:p>
        </p:txBody>
      </p:sp>
      <p:pic>
        <p:nvPicPr>
          <p:cNvPr id="9" name="Рисунок 8" descr="400px-Владимир_Успенский_собор_20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717032"/>
            <a:ext cx="1800200" cy="27003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372200" y="6488668"/>
            <a:ext cx="1871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Успенский собор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73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Золотое кольцо России </vt:lpstr>
      <vt:lpstr>Сергиев Посад</vt:lpstr>
      <vt:lpstr>Слайд 3</vt:lpstr>
      <vt:lpstr>Ярославль </vt:lpstr>
      <vt:lpstr>Ростов</vt:lpstr>
      <vt:lpstr>Кострома </vt:lpstr>
      <vt:lpstr>Иваново </vt:lpstr>
      <vt:lpstr>Суздаль </vt:lpstr>
      <vt:lpstr>Владимир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9</cp:revision>
  <dcterms:created xsi:type="dcterms:W3CDTF">2012-04-25T18:18:30Z</dcterms:created>
  <dcterms:modified xsi:type="dcterms:W3CDTF">2012-04-25T20:01:05Z</dcterms:modified>
</cp:coreProperties>
</file>