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2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212B1-E630-4341-BC76-8CC5F0B3F3B5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1D11C-A305-41BE-96D2-583D09DF8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643073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ГОРОД  НА  НЕВЕ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8868"/>
            <a:ext cx="6400800" cy="5000660"/>
          </a:xfrm>
        </p:spPr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</a:rPr>
              <a:t>Презентация разработана 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Учителем начальных классов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ГОУЦО  1467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Дружининой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Ириной Михайловной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Для проведения урока 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Окружающего мира во 2 классе</a:t>
            </a:r>
          </a:p>
          <a:p>
            <a:endParaRPr lang="ru-RU" dirty="0" smtClean="0">
              <a:solidFill>
                <a:srgbClr val="FFC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Дворцовая площадь и Эрмитаж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	</a:t>
            </a:r>
            <a:r>
              <a:rPr lang="ru-RU" sz="2000" b="1" i="1" dirty="0" smtClean="0">
                <a:solidFill>
                  <a:srgbClr val="7030A0"/>
                </a:solidFill>
              </a:rPr>
              <a:t>В Санкт-Петербурге раньше жили русские цари. Это Дворцовая площадь. Она ведет к Зимнему  дворцу. Сейчас в нем находится один из крупнейших музеев мира – Эрмитаж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 descr="Petersburg-squa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571744"/>
            <a:ext cx="8128000" cy="407196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Зимний  дворец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ermitage_muse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00200"/>
            <a:ext cx="8143931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rmit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9144000" cy="657227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</a:rPr>
              <a:t>Петропавловская  крепость</a:t>
            </a:r>
            <a:endParaRPr lang="ru-RU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929718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	</a:t>
            </a:r>
            <a:r>
              <a:rPr lang="ru-RU" sz="2400" b="1" i="1" dirty="0" smtClean="0">
                <a:solidFill>
                  <a:schemeClr val="bg1"/>
                </a:solidFill>
              </a:rPr>
              <a:t>Крепость стоит на маленьком островке. Ее окружают гранитные стены. А золотой шпиль устремлен высоко в небо.</a:t>
            </a:r>
          </a:p>
          <a:p>
            <a:pPr lvl="1"/>
            <a:r>
              <a:rPr lang="ru-RU" sz="2400" b="1" i="1" dirty="0" smtClean="0">
                <a:solidFill>
                  <a:schemeClr val="bg1"/>
                </a:solidFill>
              </a:rPr>
              <a:t>Каждый день ровно в полдень  раздается выстрел </a:t>
            </a:r>
            <a:r>
              <a:rPr lang="ru-RU" sz="2400" i="1" dirty="0" smtClean="0">
                <a:solidFill>
                  <a:schemeClr val="bg1"/>
                </a:solidFill>
              </a:rPr>
              <a:t>сигнальной пушки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Петропавловская-крепость.-Санкт-Петербург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500306"/>
            <a:ext cx="8715436" cy="421486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</a:rPr>
              <a:t>Здание   Адмиралтейства</a:t>
            </a: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320px-Admiral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142984"/>
            <a:ext cx="6072230" cy="541180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i="1" dirty="0" smtClean="0"/>
              <a:t>Пригороды  Санкт-Петербурга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</a:t>
            </a:r>
            <a:r>
              <a:rPr lang="ru-RU" sz="2800" b="1" i="1" dirty="0" smtClean="0"/>
              <a:t>Достопримечательностями города являются  его пригороды. Это   Петергоф, Павловск, Царское село. Петергоф знаменит своими  фонтанами</a:t>
            </a:r>
            <a:r>
              <a:rPr lang="ru-RU" sz="2800" b="1" dirty="0" smtClean="0"/>
              <a:t>.</a:t>
            </a:r>
            <a:endParaRPr lang="ru-RU" sz="2400" b="1" dirty="0"/>
          </a:p>
        </p:txBody>
      </p:sp>
      <p:pic>
        <p:nvPicPr>
          <p:cNvPr id="4" name="Рисунок 3" descr="pe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000372"/>
            <a:ext cx="7429584" cy="35719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ma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0"/>
            <a:ext cx="750099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Царское село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ЦС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53578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Царскосельский</a:t>
            </a:r>
            <a:r>
              <a:rPr lang="ru-RU" b="1" i="1" dirty="0" smtClean="0">
                <a:solidFill>
                  <a:srgbClr val="FFFF00"/>
                </a:solidFill>
              </a:rPr>
              <a:t> лицей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этом лицее учился  А.С.Пушкин – великий русский поэт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20482894_0_5d49_2fef2fa6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500306"/>
            <a:ext cx="8072494" cy="41909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rgbClr val="0070C0"/>
            </a:gs>
            <a:gs pos="100000">
              <a:srgbClr val="00B0F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Содержание</a:t>
            </a:r>
            <a:endParaRPr lang="ru-RU" b="1" i="1" dirty="0">
              <a:solidFill>
                <a:srgbClr val="FF0000"/>
              </a:solidFill>
            </a:endParaRPr>
          </a:p>
        </p:txBody>
      </p:sp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Каналы и мосты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Соборы и храмы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Петропавловская крепость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Эрмитаж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Петергоф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Царское село</a:t>
            </a: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Памятник  Петру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peterburg0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14422"/>
            <a:ext cx="8501122" cy="542928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736"/>
            <a:ext cx="9144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</a:t>
            </a:r>
          </a:p>
          <a:p>
            <a:pPr algn="ctr"/>
            <a:r>
              <a:rPr lang="ru-RU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</a:t>
            </a:r>
            <a:endParaRPr lang="ru-RU" sz="1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bg1">
                    <a:lumMod val="95000"/>
                  </a:schemeClr>
                </a:solidFill>
              </a:rPr>
              <a:t>ГОРОД  НА НЕВЕ</a:t>
            </a:r>
            <a:endParaRPr lang="ru-RU" sz="6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57431"/>
            <a:ext cx="9144000" cy="30718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</a:rPr>
              <a:t>	Санкт-Петербург – один из самых красивых городов мира. Он находится на северо-западе нашей страны. Санкт-Петербург стоит на реке Неве. Его основал царь Петр  Первый более 300 лет назад. Этот город часто называют нашей северной столицей.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rgbClr val="0070C0"/>
            </a:gs>
            <a:gs pos="100000">
              <a:srgbClr val="00B0F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</a:rPr>
              <a:t>КАНАЛЫ И МОСТЫ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/>
              <a:t>	Ребята, сегодня мы с вами совершим экскурсию по Санкт-Петербургу. Удивительно красивы не только здания северной столицы, но и реки, каналы, мосты. Особенно знамениты разводные мосты.</a:t>
            </a:r>
            <a:endParaRPr lang="ru-RU" sz="2400" b="1" i="1" dirty="0"/>
          </a:p>
        </p:txBody>
      </p:sp>
      <p:pic>
        <p:nvPicPr>
          <p:cNvPr id="5" name="Рисунок 4" descr="разводные мос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428868"/>
            <a:ext cx="8501122" cy="419700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rgbClr val="0070C0"/>
            </a:gs>
            <a:gs pos="100000">
              <a:srgbClr val="00B0F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Поцелуев  мост</a:t>
            </a:r>
            <a:endParaRPr lang="ru-RU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poceluev_mo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14422"/>
            <a:ext cx="8501122" cy="542926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rgbClr val="0070C0"/>
            </a:gs>
            <a:gs pos="100000">
              <a:srgbClr val="00B0F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Лебяжья  канавка</a:t>
            </a:r>
            <a:endParaRPr lang="ru-RU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лебяжья канав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71612"/>
            <a:ext cx="8572560" cy="500063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Храмы и соборы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В Санкт-Петербурге  много  достопримечательностей.  Это храмы и соборы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храм спас-на-кров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357430"/>
            <a:ext cx="8358246" cy="42862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Казанский собор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казанский собо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357298"/>
            <a:ext cx="8429684" cy="514353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</a:rPr>
              <a:t>Исаакиевский  собор</a:t>
            </a: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isaac-cathedral-in-saint-petersburg-r3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124464"/>
            <a:ext cx="8286808" cy="530493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93</Words>
  <Application>Microsoft Office PowerPoint</Application>
  <PresentationFormat>Экран (4:3)</PresentationFormat>
  <Paragraphs>41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ГОРОД  НА  НЕВЕ</vt:lpstr>
      <vt:lpstr>Содержание</vt:lpstr>
      <vt:lpstr>ГОРОД  НА НЕВЕ</vt:lpstr>
      <vt:lpstr>КАНАЛЫ И МОСТЫ</vt:lpstr>
      <vt:lpstr>Поцелуев  мост</vt:lpstr>
      <vt:lpstr>Лебяжья  канавка</vt:lpstr>
      <vt:lpstr>Храмы и соборы</vt:lpstr>
      <vt:lpstr>Казанский собор</vt:lpstr>
      <vt:lpstr>Исаакиевский  собор</vt:lpstr>
      <vt:lpstr>Слайд 10</vt:lpstr>
      <vt:lpstr>Дворцовая площадь и Эрмитаж</vt:lpstr>
      <vt:lpstr>Зимний  дворец</vt:lpstr>
      <vt:lpstr>Слайд 13</vt:lpstr>
      <vt:lpstr>Петропавловская  крепость</vt:lpstr>
      <vt:lpstr>Здание   Адмиралтейства</vt:lpstr>
      <vt:lpstr>Пригороды  Санкт-Петербурга</vt:lpstr>
      <vt:lpstr>Слайд 17</vt:lpstr>
      <vt:lpstr>Царское село</vt:lpstr>
      <vt:lpstr>Царскосельский лицей.</vt:lpstr>
      <vt:lpstr>Памятник  Петру I</vt:lpstr>
      <vt:lpstr>Слайд 21</vt:lpstr>
    </vt:vector>
  </TitlesOfParts>
  <Company>CE1467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 НА  НЕВЕ</dc:title>
  <dc:creator>student</dc:creator>
  <cp:lastModifiedBy>student</cp:lastModifiedBy>
  <cp:revision>29</cp:revision>
  <dcterms:created xsi:type="dcterms:W3CDTF">2011-03-30T10:44:56Z</dcterms:created>
  <dcterms:modified xsi:type="dcterms:W3CDTF">2011-04-01T11:18:18Z</dcterms:modified>
</cp:coreProperties>
</file>