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601-AC3E-47C2-B570-88760F9E0B4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0E3-439F-4AC8-9694-5A5AF5A67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601-AC3E-47C2-B570-88760F9E0B4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0E3-439F-4AC8-9694-5A5AF5A67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601-AC3E-47C2-B570-88760F9E0B4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0E3-439F-4AC8-9694-5A5AF5A67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601-AC3E-47C2-B570-88760F9E0B4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0E3-439F-4AC8-9694-5A5AF5A67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601-AC3E-47C2-B570-88760F9E0B4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0E3-439F-4AC8-9694-5A5AF5A67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601-AC3E-47C2-B570-88760F9E0B4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0E3-439F-4AC8-9694-5A5AF5A67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601-AC3E-47C2-B570-88760F9E0B4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0E3-439F-4AC8-9694-5A5AF5A67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601-AC3E-47C2-B570-88760F9E0B4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0E3-439F-4AC8-9694-5A5AF5A67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601-AC3E-47C2-B570-88760F9E0B4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0E3-439F-4AC8-9694-5A5AF5A67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601-AC3E-47C2-B570-88760F9E0B4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D0E3-439F-4AC8-9694-5A5AF5A67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601-AC3E-47C2-B570-88760F9E0B4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9FD0E3-439F-4AC8-9694-5A5AF5A672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E57601-AC3E-47C2-B570-88760F9E0B4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9FD0E3-439F-4AC8-9694-5A5AF5A6726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21510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МБДОУ «Детский сад № 31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комбинированного вида»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Интегрированное занятие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валеологии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обучению грамоте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 использованием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интерактивных технологий.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квалификационной категории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Савина Марина Сергеевна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/>
              <a:t>Строение уха</a:t>
            </a:r>
            <a:endParaRPr lang="ru-RU" sz="8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28596" y="1714488"/>
            <a:ext cx="3000404" cy="45339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Наружное ухо (ушная раковина)</a:t>
            </a:r>
          </a:p>
          <a:p>
            <a:endParaRPr lang="ru-RU" sz="3200" dirty="0" smtClean="0"/>
          </a:p>
          <a:p>
            <a:r>
              <a:rPr lang="ru-RU" sz="3200" dirty="0" smtClean="0"/>
              <a:t>Слуховой </a:t>
            </a:r>
          </a:p>
          <a:p>
            <a:r>
              <a:rPr lang="ru-RU" sz="3200" dirty="0" smtClean="0"/>
              <a:t>проход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Барабанная</a:t>
            </a:r>
          </a:p>
          <a:p>
            <a:pPr algn="r"/>
            <a:r>
              <a:rPr lang="ru-RU" dirty="0" smtClean="0"/>
              <a:t>Перепонка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молоточек</a:t>
            </a:r>
            <a:endParaRPr lang="ru-RU" dirty="0"/>
          </a:p>
        </p:txBody>
      </p:sp>
      <p:pic>
        <p:nvPicPr>
          <p:cNvPr id="9" name="Рисунок 8" descr="ea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55" t="8320" r="1653" b="13113"/>
          <a:stretch>
            <a:fillRect/>
          </a:stretch>
        </p:blipFill>
        <p:spPr>
          <a:xfrm>
            <a:off x="2285984" y="1571612"/>
            <a:ext cx="5214974" cy="477518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2035951" y="2464587"/>
            <a:ext cx="571504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714480" y="4286256"/>
            <a:ext cx="250033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2607463"/>
            <a:ext cx="1714512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V="1">
            <a:off x="5322099" y="3679033"/>
            <a:ext cx="1428760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500063"/>
            <a:ext cx="4040188" cy="65881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ВРЕДНО</a:t>
            </a:r>
            <a:endParaRPr lang="ru-RU" sz="6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500563" y="500063"/>
            <a:ext cx="4643437" cy="65405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ПОЛЕЗНО</a:t>
            </a:r>
            <a:endParaRPr lang="ru-RU" sz="6000" dirty="0"/>
          </a:p>
        </p:txBody>
      </p:sp>
      <p:pic>
        <p:nvPicPr>
          <p:cNvPr id="10" name="Содержимое 9" descr="IMG_0005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7659688" y="5072063"/>
            <a:ext cx="1484312" cy="1606550"/>
          </a:xfrm>
        </p:spPr>
      </p:pic>
      <p:pic>
        <p:nvPicPr>
          <p:cNvPr id="11" name="Содержимое 10" descr="IMG_0010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clrChange>
              <a:clrFrom>
                <a:srgbClr val="FBFAF6"/>
              </a:clrFrom>
              <a:clrTo>
                <a:srgbClr val="FBFAF6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8143875" y="5024438"/>
            <a:ext cx="1000125" cy="1671637"/>
          </a:xfrm>
        </p:spPr>
      </p:pic>
      <p:pic>
        <p:nvPicPr>
          <p:cNvPr id="12" name="Рисунок 11" descr="IMG_001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9FD"/>
              </a:clrFrom>
              <a:clrTo>
                <a:srgbClr val="F8F9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3" y="5069198"/>
            <a:ext cx="1500198" cy="1606435"/>
          </a:xfrm>
          <a:prstGeom prst="rect">
            <a:avLst/>
          </a:prstGeom>
        </p:spPr>
      </p:pic>
      <p:pic>
        <p:nvPicPr>
          <p:cNvPr id="13" name="Рисунок 12" descr="IMG_001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521228" y="5047175"/>
            <a:ext cx="1383558" cy="1861985"/>
          </a:xfrm>
          <a:prstGeom prst="rect">
            <a:avLst/>
          </a:prstGeom>
        </p:spPr>
      </p:pic>
      <p:pic>
        <p:nvPicPr>
          <p:cNvPr id="14" name="Рисунок 13" descr="IMG_001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5072074"/>
            <a:ext cx="1348792" cy="1643074"/>
          </a:xfrm>
          <a:prstGeom prst="rect">
            <a:avLst/>
          </a:prstGeom>
        </p:spPr>
      </p:pic>
      <p:pic>
        <p:nvPicPr>
          <p:cNvPr id="15" name="Рисунок 14" descr="IMG_001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332" y="5000636"/>
            <a:ext cx="1379725" cy="1714512"/>
          </a:xfrm>
          <a:prstGeom prst="rect">
            <a:avLst/>
          </a:prstGeom>
        </p:spPr>
      </p:pic>
      <p:pic>
        <p:nvPicPr>
          <p:cNvPr id="1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19912 L -0.00677 -0.532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8483E-6 L 0.3882 -0.526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9066E-6 L -0.14618 -0.534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033E-7 L 0.23385 -0.51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942E-6 L 0.00174 -0.280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55412E-6 L -0.70521 -0.318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7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1857356" y="5857892"/>
            <a:ext cx="304800" cy="304800"/>
          </a:xfrm>
          <a:prstGeom prst="rect">
            <a:avLst/>
          </a:prstGeom>
        </p:spPr>
      </p:pic>
      <p:pic>
        <p:nvPicPr>
          <p:cNvPr id="9218" name="Picture 2" descr="http://www.adamast.ru/images/all/nature/pic_2007-04-27_100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860"/>
            <a:ext cx="9167812" cy="68758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9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964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Детки слушают в лесу,</a:t>
            </a:r>
            <a:br>
              <a:rPr lang="ru-RU" b="1" dirty="0" smtClean="0"/>
            </a:br>
            <a:r>
              <a:rPr lang="ru-RU" b="1" dirty="0" smtClean="0"/>
              <a:t>Как кричат кукушки.</a:t>
            </a:r>
            <a:br>
              <a:rPr lang="ru-RU" b="1" dirty="0" smtClean="0"/>
            </a:br>
            <a:r>
              <a:rPr lang="ru-RU" b="1" dirty="0" smtClean="0"/>
              <a:t>А для этого нужны</a:t>
            </a:r>
            <a:br>
              <a:rPr lang="ru-RU" b="1" dirty="0" smtClean="0"/>
            </a:br>
            <a:r>
              <a:rPr lang="ru-RU" b="1" dirty="0" smtClean="0"/>
              <a:t>Нашим деткам …</a:t>
            </a:r>
            <a:endParaRPr lang="ru-RU" b="1" dirty="0"/>
          </a:p>
        </p:txBody>
      </p:sp>
      <p:pic>
        <p:nvPicPr>
          <p:cNvPr id="23554" name="Picture 2" descr="http://podrobnosti.ua/upload/news/2008/09/01/551183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332084"/>
            <a:ext cx="3171826" cy="2154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86805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СЛУХ – ЭТО СПОСОБНОСТЬ ВОСПРИНИМАТЬ ЗВУКИ.</a:t>
            </a:r>
            <a:endParaRPr lang="ru-RU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21 из 56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429025" cy="422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Картинка 40 из 88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631" y="3714753"/>
            <a:ext cx="4007641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Картинка 52 из 67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3162"/>
            <a:ext cx="3579354" cy="357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8 из 270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2862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Картинка 42 из 2709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0043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Картинка 88 из 1547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66"/>
            <a:ext cx="4143404" cy="310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12 из 469"/>
          <p:cNvPicPr>
            <a:picLocks noChangeAspect="1" noChangeArrowheads="1"/>
          </p:cNvPicPr>
          <p:nvPr/>
        </p:nvPicPr>
        <p:blipFill>
          <a:blip r:embed="rId2"/>
          <a:srcRect l="7098" t="2128"/>
          <a:stretch>
            <a:fillRect/>
          </a:stretch>
        </p:blipFill>
        <p:spPr bwMode="auto">
          <a:xfrm>
            <a:off x="214282" y="214290"/>
            <a:ext cx="437034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Картинка 169 из 184"/>
          <p:cNvPicPr>
            <a:picLocks noChangeAspect="1" noChangeArrowheads="1"/>
          </p:cNvPicPr>
          <p:nvPr/>
        </p:nvPicPr>
        <p:blipFill>
          <a:blip r:embed="rId3"/>
          <a:srcRect t="1460" r="11018"/>
          <a:stretch>
            <a:fillRect/>
          </a:stretch>
        </p:blipFill>
        <p:spPr bwMode="auto">
          <a:xfrm>
            <a:off x="285720" y="3357562"/>
            <a:ext cx="435771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Картинка 319 из 166662"/>
          <p:cNvPicPr>
            <a:picLocks noChangeAspect="1" noChangeArrowheads="1"/>
          </p:cNvPicPr>
          <p:nvPr/>
        </p:nvPicPr>
        <p:blipFill>
          <a:blip r:embed="rId4"/>
          <a:srcRect l="11765" t="7843" r="14705" b="-1"/>
          <a:stretch>
            <a:fillRect/>
          </a:stretch>
        </p:blipFill>
        <p:spPr bwMode="auto">
          <a:xfrm>
            <a:off x="4857752" y="1142984"/>
            <a:ext cx="410388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715436" cy="242889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НАЗОВИТЕ ОРГАН СЛУХА,</a:t>
            </a:r>
            <a:b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ДРУЖНО, ХОРОМ! ЭТО…</a:t>
            </a:r>
            <a:endParaRPr lang="ru-RU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4714884"/>
            <a:ext cx="7854696" cy="150019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УХО</a:t>
            </a:r>
            <a:endParaRPr lang="ru-RU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4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38</Words>
  <Application>Microsoft Office PowerPoint</Application>
  <PresentationFormat>Экран (4:3)</PresentationFormat>
  <Paragraphs>21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МБДОУ «Детский сад № 31 комбинированного вида»  Интегрированное занятие по валеологии и обучению грамоте с  использованием  интерактивных технологий.  Воспитатель  I квалификационной категории Савина Марина Сергеевна </vt:lpstr>
      <vt:lpstr>Слайд 2</vt:lpstr>
      <vt:lpstr>Детки слушают в лесу, Как кричат кукушки. А для этого нужны Нашим деткам …</vt:lpstr>
      <vt:lpstr>Слайд 4</vt:lpstr>
      <vt:lpstr>СЛУХ – ЭТО СПОСОБНОСТЬ ВОСПРИНИМАТЬ ЗВУКИ.</vt:lpstr>
      <vt:lpstr>Слайд 6</vt:lpstr>
      <vt:lpstr>Слайд 7</vt:lpstr>
      <vt:lpstr>Слайд 8</vt:lpstr>
      <vt:lpstr>НАЗОВИТЕ ОРГАН СЛУХА, ДРУЖНО, ХОРОМ! ЭТО…</vt:lpstr>
      <vt:lpstr>Строение уха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31 комбинированного вида»  Интегрированное занятие по валеологии и обучению грамоте с  использованием  интерактивных технологий.  Воспитатель  I квалификационной категории Савина Марина Сергеевна </dc:title>
  <dc:creator>801242</dc:creator>
  <cp:lastModifiedBy>801242</cp:lastModifiedBy>
  <cp:revision>1</cp:revision>
  <dcterms:created xsi:type="dcterms:W3CDTF">2012-10-28T06:37:41Z</dcterms:created>
  <dcterms:modified xsi:type="dcterms:W3CDTF">2012-10-28T06:42:20Z</dcterms:modified>
</cp:coreProperties>
</file>