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9846-C039-45EA-BFBE-DE1075316B9D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1C99-78D9-4178-9D08-650ABE99E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9846-C039-45EA-BFBE-DE1075316B9D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1C99-78D9-4178-9D08-650ABE99E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9846-C039-45EA-BFBE-DE1075316B9D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1C99-78D9-4178-9D08-650ABE99E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9846-C039-45EA-BFBE-DE1075316B9D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1C99-78D9-4178-9D08-650ABE99E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9846-C039-45EA-BFBE-DE1075316B9D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1C99-78D9-4178-9D08-650ABE99E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9846-C039-45EA-BFBE-DE1075316B9D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1C99-78D9-4178-9D08-650ABE99E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9846-C039-45EA-BFBE-DE1075316B9D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1C99-78D9-4178-9D08-650ABE99E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9846-C039-45EA-BFBE-DE1075316B9D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1C99-78D9-4178-9D08-650ABE99E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9846-C039-45EA-BFBE-DE1075316B9D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1C99-78D9-4178-9D08-650ABE99E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9846-C039-45EA-BFBE-DE1075316B9D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1C99-78D9-4178-9D08-650ABE99E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9846-C039-45EA-BFBE-DE1075316B9D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1C99-78D9-4178-9D08-650ABE99E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59846-C039-45EA-BFBE-DE1075316B9D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61C99-78D9-4178-9D08-650ABE99E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0"/>
            <a:ext cx="9144000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План-конспект занятия по ознакомлению с окружающим миром.</a:t>
            </a:r>
          </a:p>
          <a:p>
            <a:pPr algn="ctr"/>
            <a:r>
              <a:rPr lang="ru-RU" dirty="0" smtClean="0"/>
              <a:t>Подготовительная группа.</a:t>
            </a:r>
          </a:p>
          <a:p>
            <a:r>
              <a:rPr lang="ru-RU" dirty="0" smtClean="0"/>
              <a:t>Цели:   - уточнять и закреплять представления детей о влиянии сезонных изменений на</a:t>
            </a:r>
          </a:p>
          <a:p>
            <a:r>
              <a:rPr lang="ru-RU" dirty="0" smtClean="0"/>
              <a:t>жизнь </a:t>
            </a:r>
            <a:r>
              <a:rPr lang="ru-RU" dirty="0" err="1" smtClean="0"/>
              <a:t>растений,животных,человека</a:t>
            </a:r>
            <a:r>
              <a:rPr lang="ru-RU" dirty="0" smtClean="0"/>
              <a:t>.</a:t>
            </a:r>
          </a:p>
          <a:p>
            <a:r>
              <a:rPr lang="ru-RU" dirty="0"/>
              <a:t> </a:t>
            </a:r>
            <a:r>
              <a:rPr lang="ru-RU" dirty="0" smtClean="0"/>
              <a:t>            - подвести к пониманию </a:t>
            </a:r>
            <a:r>
              <a:rPr lang="ru-RU" dirty="0" err="1" smtClean="0"/>
              <a:t>следующего:произошли</a:t>
            </a:r>
            <a:r>
              <a:rPr lang="ru-RU" dirty="0" smtClean="0"/>
              <a:t> изменения в жизни птиц </a:t>
            </a:r>
            <a:r>
              <a:rPr lang="ru-RU" dirty="0" smtClean="0"/>
              <a:t>,по </a:t>
            </a:r>
            <a:endParaRPr lang="ru-RU" dirty="0" smtClean="0"/>
          </a:p>
          <a:p>
            <a:r>
              <a:rPr lang="ru-RU" dirty="0" smtClean="0"/>
              <a:t>с</a:t>
            </a:r>
            <a:r>
              <a:rPr lang="ru-RU" dirty="0" smtClean="0"/>
              <a:t>равнению, </a:t>
            </a:r>
            <a:r>
              <a:rPr lang="ru-RU" dirty="0" smtClean="0"/>
              <a:t>с летним </a:t>
            </a:r>
            <a:r>
              <a:rPr lang="ru-RU" dirty="0" err="1" smtClean="0"/>
              <a:t>временем,перелетные</a:t>
            </a:r>
            <a:r>
              <a:rPr lang="ru-RU" dirty="0" smtClean="0"/>
              <a:t> </a:t>
            </a:r>
            <a:r>
              <a:rPr lang="ru-RU" dirty="0" err="1" smtClean="0"/>
              <a:t>птицы-улетают,зимующие-готовятся</a:t>
            </a:r>
            <a:r>
              <a:rPr lang="ru-RU" dirty="0" smtClean="0"/>
              <a:t> к зиме.</a:t>
            </a:r>
          </a:p>
          <a:p>
            <a:r>
              <a:rPr lang="ru-RU" dirty="0"/>
              <a:t> </a:t>
            </a:r>
            <a:r>
              <a:rPr lang="ru-RU" dirty="0" smtClean="0"/>
              <a:t>            - расширять знания о птицах перелетных и зимующих</a:t>
            </a:r>
            <a:br>
              <a:rPr lang="ru-RU" dirty="0" smtClean="0"/>
            </a:br>
            <a:r>
              <a:rPr lang="ru-RU" dirty="0" smtClean="0"/>
              <a:t>             - воспитывать бережное и заботливое отношение к птицам</a:t>
            </a:r>
          </a:p>
          <a:p>
            <a:r>
              <a:rPr lang="ru-RU" dirty="0" err="1" smtClean="0"/>
              <a:t>Оборудование:презентации</a:t>
            </a:r>
            <a:r>
              <a:rPr lang="ru-RU" dirty="0" smtClean="0"/>
              <a:t> «перелетные птицы» , «зимующие птицы»,ягоды калины,</a:t>
            </a:r>
          </a:p>
          <a:p>
            <a:r>
              <a:rPr lang="ru-RU" dirty="0" err="1" smtClean="0"/>
              <a:t>рябины,семена</a:t>
            </a:r>
            <a:r>
              <a:rPr lang="ru-RU" dirty="0" smtClean="0"/>
              <a:t> деревьев и </a:t>
            </a:r>
            <a:r>
              <a:rPr lang="ru-RU" dirty="0" err="1" smtClean="0"/>
              <a:t>растений,картинки</a:t>
            </a:r>
            <a:r>
              <a:rPr lang="ru-RU" dirty="0" smtClean="0"/>
              <a:t> с </a:t>
            </a:r>
            <a:r>
              <a:rPr lang="ru-RU" dirty="0" err="1" smtClean="0"/>
              <a:t>изобр.мелких</a:t>
            </a:r>
            <a:r>
              <a:rPr lang="ru-RU" dirty="0" smtClean="0"/>
              <a:t> </a:t>
            </a:r>
            <a:r>
              <a:rPr lang="ru-RU" dirty="0" err="1" smtClean="0"/>
              <a:t>животных,насекомых</a:t>
            </a:r>
            <a:endParaRPr lang="ru-RU" dirty="0" smtClean="0"/>
          </a:p>
          <a:p>
            <a:r>
              <a:rPr lang="ru-RU" dirty="0" smtClean="0"/>
              <a:t>                                                                Ход занятия</a:t>
            </a:r>
          </a:p>
          <a:p>
            <a:r>
              <a:rPr lang="ru-RU" dirty="0" smtClean="0"/>
              <a:t>  Дети </a:t>
            </a:r>
            <a:r>
              <a:rPr lang="ru-RU" dirty="0" smtClean="0"/>
              <a:t>становятся в два </a:t>
            </a:r>
            <a:r>
              <a:rPr lang="ru-RU" dirty="0" err="1" smtClean="0"/>
              <a:t>круга.Предложить</a:t>
            </a:r>
            <a:r>
              <a:rPr lang="ru-RU" dirty="0" smtClean="0"/>
              <a:t> </a:t>
            </a:r>
            <a:r>
              <a:rPr lang="ru-RU" dirty="0" smtClean="0"/>
              <a:t>в каждом круге бросать мяч друг </a:t>
            </a:r>
            <a:r>
              <a:rPr lang="ru-RU" dirty="0" err="1" smtClean="0"/>
              <a:t>другу,называя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знакомую </a:t>
            </a:r>
            <a:r>
              <a:rPr lang="ru-RU" dirty="0" err="1" smtClean="0"/>
              <a:t>птицу,кто</a:t>
            </a:r>
            <a:r>
              <a:rPr lang="ru-RU" dirty="0" smtClean="0"/>
              <a:t> </a:t>
            </a:r>
            <a:r>
              <a:rPr lang="ru-RU" dirty="0" err="1" smtClean="0"/>
              <a:t>назвал,садится</a:t>
            </a:r>
            <a:r>
              <a:rPr lang="ru-RU" dirty="0" smtClean="0"/>
              <a:t> на место.</a:t>
            </a:r>
          </a:p>
          <a:p>
            <a:r>
              <a:rPr lang="ru-RU" dirty="0" smtClean="0"/>
              <a:t>  Предложить </a:t>
            </a:r>
            <a:r>
              <a:rPr lang="ru-RU" dirty="0" smtClean="0"/>
              <a:t>детям </a:t>
            </a:r>
            <a:r>
              <a:rPr lang="ru-RU" dirty="0" err="1" smtClean="0"/>
              <a:t>вспомнить,какие</a:t>
            </a:r>
            <a:r>
              <a:rPr lang="ru-RU" dirty="0" smtClean="0"/>
              <a:t> </a:t>
            </a:r>
            <a:r>
              <a:rPr lang="ru-RU" dirty="0" smtClean="0"/>
              <a:t>изменения произошли с природой осенью.</a:t>
            </a:r>
          </a:p>
          <a:p>
            <a:r>
              <a:rPr lang="ru-RU" dirty="0" err="1" smtClean="0"/>
              <a:t>Добавить,что</a:t>
            </a:r>
            <a:r>
              <a:rPr lang="ru-RU" dirty="0" smtClean="0"/>
              <a:t> осенние изменения в природе влияют на состояние </a:t>
            </a:r>
            <a:r>
              <a:rPr lang="ru-RU" dirty="0" err="1" smtClean="0"/>
              <a:t>растений,животных</a:t>
            </a:r>
            <a:r>
              <a:rPr lang="ru-RU" dirty="0" smtClean="0"/>
              <a:t>,</a:t>
            </a:r>
          </a:p>
          <a:p>
            <a:r>
              <a:rPr lang="ru-RU" dirty="0" smtClean="0"/>
              <a:t>насекомых </a:t>
            </a:r>
            <a:r>
              <a:rPr lang="ru-RU" dirty="0" smtClean="0"/>
              <a:t>и </a:t>
            </a:r>
            <a:r>
              <a:rPr lang="ru-RU" dirty="0" err="1" smtClean="0"/>
              <a:t>людей.температура</a:t>
            </a:r>
            <a:r>
              <a:rPr lang="ru-RU" dirty="0" smtClean="0"/>
              <a:t> воздуха </a:t>
            </a:r>
            <a:r>
              <a:rPr lang="ru-RU" dirty="0" err="1" smtClean="0"/>
              <a:t>понижается,становиться</a:t>
            </a:r>
            <a:r>
              <a:rPr lang="ru-RU" dirty="0" smtClean="0"/>
              <a:t> холоднее и поэтому </a:t>
            </a:r>
          </a:p>
          <a:p>
            <a:r>
              <a:rPr lang="ru-RU" dirty="0" smtClean="0"/>
              <a:t>прекращается рост </a:t>
            </a:r>
            <a:r>
              <a:rPr lang="ru-RU" dirty="0" err="1" smtClean="0"/>
              <a:t>растений,деревьев,кустарников,которые</a:t>
            </a:r>
            <a:r>
              <a:rPr lang="ru-RU" dirty="0" smtClean="0"/>
              <a:t> являются кормом для </a:t>
            </a:r>
          </a:p>
          <a:p>
            <a:r>
              <a:rPr lang="ru-RU" dirty="0" smtClean="0"/>
              <a:t>н</a:t>
            </a:r>
            <a:r>
              <a:rPr lang="ru-RU" dirty="0" smtClean="0"/>
              <a:t>асекомых и мелких </a:t>
            </a:r>
            <a:r>
              <a:rPr lang="ru-RU" dirty="0" err="1" smtClean="0"/>
              <a:t>животных.С</a:t>
            </a:r>
            <a:r>
              <a:rPr lang="ru-RU" dirty="0" smtClean="0"/>
              <a:t> </a:t>
            </a:r>
            <a:r>
              <a:rPr lang="ru-RU" dirty="0" smtClean="0"/>
              <a:t>исчезновением насекомых улетают в теплые края птицы, которые ими </a:t>
            </a:r>
          </a:p>
          <a:p>
            <a:r>
              <a:rPr lang="ru-RU" dirty="0" err="1" smtClean="0"/>
              <a:t>питаются,-ласточки,стрижи,скворцы.Вода</a:t>
            </a:r>
            <a:r>
              <a:rPr lang="ru-RU" dirty="0" smtClean="0"/>
              <a:t> в водоемах становится холодной и </a:t>
            </a:r>
            <a:r>
              <a:rPr lang="ru-RU" dirty="0" err="1" smtClean="0"/>
              <a:t>птицы,которые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кормятся в </a:t>
            </a:r>
            <a:r>
              <a:rPr lang="ru-RU" dirty="0" err="1" smtClean="0"/>
              <a:t>водоемах,например:цапли,остаются</a:t>
            </a:r>
            <a:r>
              <a:rPr lang="ru-RU" dirty="0" smtClean="0"/>
              <a:t> без корма и вынуждены тоже улетать в </a:t>
            </a:r>
          </a:p>
          <a:p>
            <a:r>
              <a:rPr lang="ru-RU" dirty="0" smtClean="0"/>
              <a:t>теплые </a:t>
            </a:r>
            <a:r>
              <a:rPr lang="ru-RU" dirty="0" err="1" smtClean="0"/>
              <a:t>края.На</a:t>
            </a:r>
            <a:r>
              <a:rPr lang="ru-RU" dirty="0" smtClean="0"/>
              <a:t> полях и в садах люди собрали урожай и птицы, которые там питаются тоже </a:t>
            </a:r>
          </a:p>
          <a:p>
            <a:r>
              <a:rPr lang="ru-RU" dirty="0" smtClean="0"/>
              <a:t>готовятся к отлету в </a:t>
            </a:r>
            <a:r>
              <a:rPr lang="ru-RU" dirty="0" err="1" smtClean="0"/>
              <a:t>места,где</a:t>
            </a:r>
            <a:r>
              <a:rPr lang="ru-RU" dirty="0" smtClean="0"/>
              <a:t> много </a:t>
            </a:r>
            <a:r>
              <a:rPr lang="ru-RU" dirty="0" err="1" smtClean="0"/>
              <a:t>корма.Эти</a:t>
            </a:r>
            <a:r>
              <a:rPr lang="ru-RU" dirty="0" smtClean="0"/>
              <a:t> </a:t>
            </a:r>
            <a:r>
              <a:rPr lang="ru-RU" dirty="0" err="1" smtClean="0"/>
              <a:t>птицы-перелетные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Поздней </a:t>
            </a:r>
            <a:r>
              <a:rPr lang="ru-RU" dirty="0" smtClean="0"/>
              <a:t>осенью станет меньше корма и для других </a:t>
            </a:r>
            <a:r>
              <a:rPr lang="ru-RU" dirty="0" err="1" smtClean="0"/>
              <a:t>птиц,тех</a:t>
            </a:r>
            <a:r>
              <a:rPr lang="ru-RU" dirty="0" smtClean="0"/>
              <a:t> которые остаются зимовать в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496944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наших </a:t>
            </a:r>
            <a:r>
              <a:rPr lang="ru-RU" dirty="0" err="1" smtClean="0"/>
              <a:t>краях.Они</a:t>
            </a:r>
            <a:r>
              <a:rPr lang="ru-RU" dirty="0" smtClean="0"/>
              <a:t> стараются перебраться в </a:t>
            </a:r>
            <a:r>
              <a:rPr lang="ru-RU" dirty="0" err="1" smtClean="0"/>
              <a:t>места,где</a:t>
            </a:r>
            <a:r>
              <a:rPr lang="ru-RU" dirty="0" smtClean="0"/>
              <a:t> больше </a:t>
            </a:r>
            <a:r>
              <a:rPr lang="ru-RU" dirty="0" err="1" smtClean="0"/>
              <a:t>корма,поближе</a:t>
            </a:r>
            <a:r>
              <a:rPr lang="ru-RU" dirty="0" smtClean="0"/>
              <a:t> к </a:t>
            </a:r>
            <a:r>
              <a:rPr lang="ru-RU" dirty="0" err="1" smtClean="0"/>
              <a:t>людям.Чтобы</a:t>
            </a:r>
            <a:r>
              <a:rPr lang="ru-RU" dirty="0" smtClean="0"/>
              <a:t> благополучно перенести морозы и </a:t>
            </a:r>
            <a:r>
              <a:rPr lang="ru-RU" dirty="0" err="1" smtClean="0"/>
              <a:t>стужу,они</a:t>
            </a:r>
            <a:r>
              <a:rPr lang="ru-RU" dirty="0" smtClean="0"/>
              <a:t> покрываются теплым </a:t>
            </a:r>
            <a:r>
              <a:rPr lang="ru-RU" dirty="0" err="1" smtClean="0"/>
              <a:t>подпушком</a:t>
            </a:r>
            <a:r>
              <a:rPr lang="ru-RU" dirty="0" smtClean="0"/>
              <a:t> под </a:t>
            </a:r>
            <a:r>
              <a:rPr lang="ru-RU" dirty="0" err="1" smtClean="0"/>
              <a:t>перьями,эти</a:t>
            </a:r>
            <a:r>
              <a:rPr lang="ru-RU" dirty="0" smtClean="0"/>
              <a:t> птицы-зимующие,например,воробьи,снегири,синицы,совы,филины,свиристели.</a:t>
            </a:r>
          </a:p>
          <a:p>
            <a:r>
              <a:rPr lang="ru-RU" dirty="0" smtClean="0"/>
              <a:t>  Рассмотреть с </a:t>
            </a:r>
            <a:r>
              <a:rPr lang="ru-RU" dirty="0" err="1" smtClean="0"/>
              <a:t>детьми:я</a:t>
            </a:r>
            <a:r>
              <a:rPr lang="ru-RU" dirty="0" err="1" smtClean="0"/>
              <a:t>годы</a:t>
            </a:r>
            <a:r>
              <a:rPr lang="ru-RU" dirty="0" smtClean="0"/>
              <a:t> </a:t>
            </a:r>
            <a:r>
              <a:rPr lang="ru-RU" dirty="0" smtClean="0"/>
              <a:t>рябины красной и </a:t>
            </a:r>
            <a:r>
              <a:rPr lang="ru-RU" dirty="0" err="1" smtClean="0"/>
              <a:t>черноплодной,калины,облепихи,семена</a:t>
            </a:r>
            <a:r>
              <a:rPr lang="ru-RU" dirty="0" smtClean="0"/>
              <a:t> растений и </a:t>
            </a:r>
            <a:r>
              <a:rPr lang="ru-RU" dirty="0" err="1" smtClean="0"/>
              <a:t>деревьев,картинки</a:t>
            </a:r>
            <a:r>
              <a:rPr lang="ru-RU" dirty="0" smtClean="0"/>
              <a:t> с </a:t>
            </a:r>
            <a:r>
              <a:rPr lang="ru-RU" dirty="0" err="1" smtClean="0"/>
              <a:t>изобр.мелких</a:t>
            </a:r>
            <a:r>
              <a:rPr lang="ru-RU" dirty="0" smtClean="0"/>
              <a:t> </a:t>
            </a:r>
            <a:r>
              <a:rPr lang="ru-RU" dirty="0" err="1" smtClean="0"/>
              <a:t>грызунов,лягушек,змей</a:t>
            </a:r>
            <a:r>
              <a:rPr lang="ru-RU" dirty="0" err="1" smtClean="0"/>
              <a:t>,насекомых-обсудить</a:t>
            </a:r>
            <a:r>
              <a:rPr lang="ru-RU" dirty="0" smtClean="0"/>
              <a:t> кто чем питается.</a:t>
            </a:r>
            <a:endParaRPr lang="ru-RU" dirty="0" smtClean="0"/>
          </a:p>
          <a:p>
            <a:r>
              <a:rPr lang="ru-RU" dirty="0" smtClean="0"/>
              <a:t>  Посмотреть </a:t>
            </a:r>
            <a:r>
              <a:rPr lang="ru-RU" dirty="0" smtClean="0"/>
              <a:t>презентацию «Перелетные птицы»,послушать голоса птиц и </a:t>
            </a:r>
            <a:r>
              <a:rPr lang="ru-RU" dirty="0" smtClean="0"/>
              <a:t>рассказать</a:t>
            </a:r>
            <a:r>
              <a:rPr lang="ru-RU" dirty="0" smtClean="0"/>
              <a:t> </a:t>
            </a:r>
            <a:r>
              <a:rPr lang="ru-RU" dirty="0" err="1" smtClean="0"/>
              <a:t>детям</a:t>
            </a:r>
            <a:r>
              <a:rPr lang="ru-RU" dirty="0" err="1" smtClean="0"/>
              <a:t>,кто</a:t>
            </a:r>
            <a:r>
              <a:rPr lang="ru-RU" dirty="0" smtClean="0"/>
              <a:t> </a:t>
            </a:r>
            <a:r>
              <a:rPr lang="ru-RU" dirty="0" smtClean="0"/>
              <a:t>как улетает:лебеди-клином,журавли-караваном,утки,грачи,соловьи-стаей.</a:t>
            </a:r>
          </a:p>
          <a:p>
            <a:r>
              <a:rPr lang="ru-RU" dirty="0" smtClean="0"/>
              <a:t>  Физкультминутка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            Аист</a:t>
            </a:r>
          </a:p>
          <a:p>
            <a:r>
              <a:rPr lang="ru-RU" dirty="0" smtClean="0"/>
              <a:t>  </a:t>
            </a:r>
            <a:r>
              <a:rPr lang="ru-RU" dirty="0" smtClean="0"/>
              <a:t>(</a:t>
            </a:r>
            <a:r>
              <a:rPr lang="ru-RU" dirty="0" smtClean="0"/>
              <a:t>движения в соответствии с текстом)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Аист,аист</a:t>
            </a:r>
            <a:r>
              <a:rPr lang="ru-RU" dirty="0" smtClean="0"/>
              <a:t> длинноногий,</a:t>
            </a:r>
          </a:p>
          <a:p>
            <a:r>
              <a:rPr lang="ru-RU" dirty="0" smtClean="0"/>
              <a:t>Покажи домой дорогу.</a:t>
            </a:r>
          </a:p>
          <a:p>
            <a:r>
              <a:rPr lang="ru-RU" dirty="0" smtClean="0"/>
              <a:t>Аист отвечает:</a:t>
            </a:r>
          </a:p>
          <a:p>
            <a:r>
              <a:rPr lang="ru-RU" dirty="0" smtClean="0"/>
              <a:t>-топай правою ногой,</a:t>
            </a:r>
          </a:p>
          <a:p>
            <a:r>
              <a:rPr lang="ru-RU" dirty="0" smtClean="0"/>
              <a:t>Топай левою ногой.</a:t>
            </a:r>
          </a:p>
          <a:p>
            <a:r>
              <a:rPr lang="ru-RU" dirty="0" err="1" smtClean="0"/>
              <a:t>Снова-правою</a:t>
            </a:r>
            <a:r>
              <a:rPr lang="ru-RU" dirty="0" smtClean="0"/>
              <a:t> ногой,</a:t>
            </a:r>
            <a:br>
              <a:rPr lang="ru-RU" dirty="0" smtClean="0"/>
            </a:br>
            <a:r>
              <a:rPr lang="ru-RU" dirty="0" err="1" smtClean="0"/>
              <a:t>Снова-левою</a:t>
            </a:r>
            <a:r>
              <a:rPr lang="ru-RU" dirty="0" smtClean="0"/>
              <a:t> ногой,</a:t>
            </a:r>
          </a:p>
          <a:p>
            <a:r>
              <a:rPr lang="ru-RU" dirty="0" err="1" smtClean="0"/>
              <a:t>После-правою</a:t>
            </a:r>
            <a:r>
              <a:rPr lang="ru-RU" dirty="0" smtClean="0"/>
              <a:t> ногой,</a:t>
            </a:r>
          </a:p>
          <a:p>
            <a:r>
              <a:rPr lang="ru-RU" dirty="0" err="1" smtClean="0"/>
              <a:t>После-левою</a:t>
            </a:r>
            <a:r>
              <a:rPr lang="ru-RU" dirty="0" smtClean="0"/>
              <a:t> ногой,</a:t>
            </a:r>
          </a:p>
          <a:p>
            <a:r>
              <a:rPr lang="ru-RU" dirty="0" smtClean="0"/>
              <a:t>Вот тогда придешь домой.</a:t>
            </a:r>
          </a:p>
          <a:p>
            <a:r>
              <a:rPr lang="ru-RU" dirty="0" smtClean="0"/>
              <a:t>    Посмотреть с детьми презентацию «Зимующие птицы»,послушать голоса </a:t>
            </a:r>
            <a:r>
              <a:rPr lang="ru-RU" dirty="0" err="1" smtClean="0"/>
              <a:t>птиц,обсудить</a:t>
            </a:r>
            <a:r>
              <a:rPr lang="ru-RU" dirty="0" smtClean="0"/>
              <a:t> с </a:t>
            </a:r>
            <a:r>
              <a:rPr lang="ru-RU" dirty="0" err="1" smtClean="0"/>
              <a:t>детьми,какую</a:t>
            </a:r>
            <a:r>
              <a:rPr lang="ru-RU" dirty="0" smtClean="0"/>
              <a:t> помощь мы можем оказать </a:t>
            </a:r>
            <a:r>
              <a:rPr lang="ru-RU" dirty="0" err="1" smtClean="0"/>
              <a:t>птицам.Предложить</a:t>
            </a:r>
            <a:r>
              <a:rPr lang="ru-RU" dirty="0" smtClean="0"/>
              <a:t> поделиться собственным </a:t>
            </a:r>
            <a:r>
              <a:rPr lang="ru-RU" dirty="0" err="1" smtClean="0"/>
              <a:t>опытом,помощи</a:t>
            </a:r>
            <a:r>
              <a:rPr lang="ru-RU" dirty="0" smtClean="0"/>
              <a:t> </a:t>
            </a:r>
            <a:r>
              <a:rPr lang="ru-RU" dirty="0" err="1" smtClean="0"/>
              <a:t>птицам.Напомнить</a:t>
            </a:r>
            <a:r>
              <a:rPr lang="ru-RU" dirty="0" smtClean="0"/>
              <a:t> о </a:t>
            </a:r>
            <a:r>
              <a:rPr lang="ru-RU" dirty="0" err="1" smtClean="0"/>
              <a:t>том,как</a:t>
            </a:r>
            <a:r>
              <a:rPr lang="ru-RU" dirty="0" smtClean="0"/>
              <a:t> прошлой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038565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холодной зимой мы развешивали </a:t>
            </a:r>
            <a:r>
              <a:rPr lang="ru-RU" dirty="0" err="1" smtClean="0"/>
              <a:t>кормушки,в</a:t>
            </a:r>
            <a:r>
              <a:rPr lang="ru-RU" dirty="0" smtClean="0"/>
              <a:t> которые насыпали различный </a:t>
            </a:r>
            <a:r>
              <a:rPr lang="ru-RU" dirty="0" err="1" smtClean="0"/>
              <a:t>корм,для</a:t>
            </a:r>
            <a:r>
              <a:rPr lang="ru-RU" dirty="0" smtClean="0"/>
              <a:t> разных </a:t>
            </a:r>
            <a:r>
              <a:rPr lang="ru-RU" dirty="0" err="1" smtClean="0"/>
              <a:t>птичек,а</a:t>
            </a:r>
            <a:r>
              <a:rPr lang="ru-RU" dirty="0" smtClean="0"/>
              <a:t> для синичек подвешивали кусочки сала.</a:t>
            </a:r>
          </a:p>
          <a:p>
            <a:r>
              <a:rPr lang="ru-RU" dirty="0" smtClean="0"/>
              <a:t>  </a:t>
            </a:r>
            <a:r>
              <a:rPr lang="ru-RU" dirty="0" err="1" smtClean="0"/>
              <a:t>Рассказать,что</a:t>
            </a:r>
            <a:r>
              <a:rPr lang="ru-RU" dirty="0" smtClean="0"/>
              <a:t> наблюдая </a:t>
            </a:r>
            <a:r>
              <a:rPr lang="ru-RU" dirty="0" smtClean="0"/>
              <a:t>за поведением </a:t>
            </a:r>
            <a:r>
              <a:rPr lang="ru-RU" dirty="0" err="1" smtClean="0"/>
              <a:t>птиц,люди</a:t>
            </a:r>
            <a:r>
              <a:rPr lang="ru-RU" dirty="0" smtClean="0"/>
              <a:t> </a:t>
            </a:r>
            <a:r>
              <a:rPr lang="ru-RU" dirty="0" err="1" smtClean="0"/>
              <a:t>примечали:птицы</a:t>
            </a:r>
            <a:r>
              <a:rPr lang="ru-RU" dirty="0" smtClean="0"/>
              <a:t> запели в </a:t>
            </a:r>
            <a:r>
              <a:rPr lang="ru-RU" dirty="0" err="1" smtClean="0"/>
              <a:t>дождь-к</a:t>
            </a:r>
            <a:r>
              <a:rPr lang="ru-RU" dirty="0" smtClean="0"/>
              <a:t> ясной </a:t>
            </a:r>
            <a:r>
              <a:rPr lang="ru-RU" dirty="0" err="1" smtClean="0"/>
              <a:t>погоде;воробьи</a:t>
            </a:r>
            <a:r>
              <a:rPr lang="ru-RU" dirty="0" smtClean="0"/>
              <a:t> в ненастную погоду весело </a:t>
            </a:r>
            <a:r>
              <a:rPr lang="ru-RU" dirty="0" err="1" smtClean="0"/>
              <a:t>чирикают-к</a:t>
            </a:r>
            <a:r>
              <a:rPr lang="ru-RU" dirty="0" smtClean="0"/>
              <a:t> ясной погоде.</a:t>
            </a:r>
          </a:p>
          <a:p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Про </a:t>
            </a:r>
            <a:r>
              <a:rPr lang="ru-RU" dirty="0" smtClean="0"/>
              <a:t>птиц придумано много пословиц и поговорок:</a:t>
            </a:r>
          </a:p>
          <a:p>
            <a:r>
              <a:rPr lang="ru-RU" dirty="0" smtClean="0"/>
              <a:t>«Лучше синица в </a:t>
            </a:r>
            <a:r>
              <a:rPr lang="ru-RU" dirty="0" err="1" smtClean="0"/>
              <a:t>руках,чем</a:t>
            </a:r>
            <a:r>
              <a:rPr lang="ru-RU" dirty="0" smtClean="0"/>
              <a:t> журавль в небе»</a:t>
            </a:r>
            <a:br>
              <a:rPr lang="ru-RU" dirty="0" smtClean="0"/>
            </a:br>
            <a:r>
              <a:rPr lang="ru-RU" dirty="0" smtClean="0"/>
              <a:t>«Слово- не </a:t>
            </a:r>
            <a:r>
              <a:rPr lang="ru-RU" dirty="0" err="1" smtClean="0"/>
              <a:t>воробей,вылетит-не</a:t>
            </a:r>
            <a:r>
              <a:rPr lang="ru-RU" dirty="0" smtClean="0"/>
              <a:t> поймаешь»</a:t>
            </a:r>
            <a:br>
              <a:rPr lang="ru-RU" dirty="0" smtClean="0"/>
            </a:br>
            <a:r>
              <a:rPr lang="ru-RU" dirty="0" smtClean="0"/>
              <a:t>«Увидел </a:t>
            </a:r>
            <a:r>
              <a:rPr lang="ru-RU" dirty="0" err="1" smtClean="0"/>
              <a:t>скворца-весна</a:t>
            </a:r>
            <a:r>
              <a:rPr lang="ru-RU" dirty="0" smtClean="0"/>
              <a:t> у крыльца»</a:t>
            </a:r>
            <a:br>
              <a:rPr lang="ru-RU" dirty="0" smtClean="0"/>
            </a:br>
            <a:r>
              <a:rPr lang="ru-RU" dirty="0" smtClean="0"/>
              <a:t>«Соловья баснями не кормят»</a:t>
            </a:r>
          </a:p>
          <a:p>
            <a:r>
              <a:rPr lang="ru-RU" dirty="0" smtClean="0"/>
              <a:t>«Видно птица по полету»</a:t>
            </a:r>
            <a:br>
              <a:rPr lang="ru-RU" dirty="0" smtClean="0"/>
            </a:br>
            <a:r>
              <a:rPr lang="ru-RU" dirty="0" smtClean="0"/>
              <a:t>«Гусь </a:t>
            </a:r>
            <a:r>
              <a:rPr lang="ru-RU" dirty="0" err="1" smtClean="0"/>
              <a:t>свинье-не</a:t>
            </a:r>
            <a:r>
              <a:rPr lang="ru-RU" dirty="0" smtClean="0"/>
              <a:t> товарищ»</a:t>
            </a:r>
          </a:p>
          <a:p>
            <a:r>
              <a:rPr lang="ru-RU" dirty="0" smtClean="0"/>
              <a:t>«Всяк кулик свое болото хвалит»</a:t>
            </a:r>
            <a:br>
              <a:rPr lang="ru-RU" dirty="0" smtClean="0"/>
            </a:br>
            <a:r>
              <a:rPr lang="ru-RU" dirty="0" smtClean="0"/>
              <a:t>  Про птиц придумано много </a:t>
            </a:r>
            <a:r>
              <a:rPr lang="ru-RU" dirty="0" err="1" smtClean="0"/>
              <a:t>загадок,отгадайте</a:t>
            </a:r>
            <a:r>
              <a:rPr lang="ru-RU" dirty="0" smtClean="0"/>
              <a:t> некоторые: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err="1" smtClean="0"/>
              <a:t>Стучит,стучит-никто</a:t>
            </a:r>
            <a:r>
              <a:rPr lang="ru-RU" dirty="0" smtClean="0"/>
              <a:t> не </a:t>
            </a:r>
            <a:r>
              <a:rPr lang="ru-RU" dirty="0" err="1" smtClean="0"/>
              <a:t>открывает,</a:t>
            </a:r>
            <a:r>
              <a:rPr lang="ru-RU" dirty="0" err="1" smtClean="0"/>
              <a:t>а</a:t>
            </a:r>
            <a:r>
              <a:rPr lang="ru-RU" dirty="0" smtClean="0"/>
              <a:t> жильцов поедает.(дятел)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«Что за зверь:</a:t>
            </a:r>
            <a:br>
              <a:rPr lang="ru-RU" dirty="0" smtClean="0"/>
            </a:br>
            <a:r>
              <a:rPr lang="ru-RU" dirty="0" err="1" smtClean="0"/>
              <a:t>Белый,как</a:t>
            </a:r>
            <a:r>
              <a:rPr lang="ru-RU" dirty="0" smtClean="0"/>
              <a:t> снег,</a:t>
            </a:r>
            <a:br>
              <a:rPr lang="ru-RU" dirty="0" smtClean="0"/>
            </a:br>
            <a:r>
              <a:rPr lang="ru-RU" dirty="0" err="1" smtClean="0"/>
              <a:t>Надутый,как</a:t>
            </a:r>
            <a:r>
              <a:rPr lang="ru-RU" dirty="0" smtClean="0"/>
              <a:t> мех,</a:t>
            </a:r>
            <a:br>
              <a:rPr lang="ru-RU" dirty="0" smtClean="0"/>
            </a:br>
            <a:r>
              <a:rPr lang="ru-RU" dirty="0" smtClean="0"/>
              <a:t>Лопатами ходит,</a:t>
            </a:r>
            <a:br>
              <a:rPr lang="ru-RU" dirty="0" smtClean="0"/>
            </a:br>
            <a:r>
              <a:rPr lang="ru-RU" dirty="0" smtClean="0"/>
              <a:t>А рогом ест?» (гусь)</a:t>
            </a:r>
          </a:p>
          <a:p>
            <a:endParaRPr lang="ru-RU" dirty="0" smtClean="0"/>
          </a:p>
          <a:p>
            <a:r>
              <a:rPr lang="ru-RU" dirty="0" smtClean="0"/>
              <a:t>«Летом за пахарем </a:t>
            </a:r>
            <a:r>
              <a:rPr lang="ru-RU" dirty="0" err="1" smtClean="0"/>
              <a:t>ходит,а</a:t>
            </a:r>
            <a:r>
              <a:rPr lang="ru-RU" dirty="0" smtClean="0"/>
              <a:t> под зиму с криком уходит» (грач)</a:t>
            </a:r>
          </a:p>
          <a:p>
            <a:endParaRPr lang="ru-RU" dirty="0" smtClean="0"/>
          </a:p>
          <a:p>
            <a:r>
              <a:rPr lang="ru-RU" dirty="0" err="1" smtClean="0"/>
              <a:t>Угадайте,что</a:t>
            </a:r>
            <a:r>
              <a:rPr lang="ru-RU" dirty="0" smtClean="0"/>
              <a:t> за птица скачет по </a:t>
            </a:r>
            <a:r>
              <a:rPr lang="ru-RU" dirty="0" err="1" smtClean="0"/>
              <a:t>дорожке,словно</a:t>
            </a:r>
            <a:r>
              <a:rPr lang="ru-RU" dirty="0" smtClean="0"/>
              <a:t> кошки не </a:t>
            </a:r>
            <a:r>
              <a:rPr lang="ru-RU" dirty="0" err="1" smtClean="0"/>
              <a:t>боится,собирает</a:t>
            </a:r>
            <a:r>
              <a:rPr lang="ru-RU" dirty="0" smtClean="0"/>
              <a:t> </a:t>
            </a:r>
            <a:r>
              <a:rPr lang="ru-RU" dirty="0" err="1" smtClean="0"/>
              <a:t>крошки,по</a:t>
            </a:r>
            <a:r>
              <a:rPr lang="ru-RU" dirty="0" smtClean="0"/>
              <a:t> ночам </a:t>
            </a:r>
            <a:r>
              <a:rPr lang="ru-RU" dirty="0" err="1" smtClean="0"/>
              <a:t>кочует,зернышки</a:t>
            </a:r>
            <a:r>
              <a:rPr lang="ru-RU" dirty="0" smtClean="0"/>
              <a:t> ворует. (воробей)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85324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Предложить детям сказать о какой </a:t>
            </a:r>
            <a:r>
              <a:rPr lang="ru-RU" dirty="0" err="1" smtClean="0"/>
              <a:t>птице:перелетной</a:t>
            </a:r>
            <a:r>
              <a:rPr lang="ru-RU" dirty="0" smtClean="0"/>
              <a:t> или зимующей говорится в </a:t>
            </a:r>
            <a:r>
              <a:rPr lang="ru-RU" dirty="0" err="1" smtClean="0"/>
              <a:t>загадке,пословице</a:t>
            </a:r>
            <a:r>
              <a:rPr lang="ru-RU" dirty="0" smtClean="0"/>
              <a:t> и поговорке. Предложить самим вспомнить что то из </a:t>
            </a:r>
            <a:r>
              <a:rPr lang="ru-RU" dirty="0" err="1" smtClean="0"/>
              <a:t>фальклора</a:t>
            </a:r>
            <a:r>
              <a:rPr lang="ru-RU" dirty="0" smtClean="0"/>
              <a:t> о </a:t>
            </a:r>
            <a:r>
              <a:rPr lang="ru-RU" dirty="0" err="1" smtClean="0"/>
              <a:t>птицах,зимующих</a:t>
            </a:r>
            <a:r>
              <a:rPr lang="ru-RU" dirty="0" smtClean="0"/>
              <a:t> и </a:t>
            </a:r>
            <a:r>
              <a:rPr lang="ru-RU" dirty="0" err="1" smtClean="0"/>
              <a:t>прелетных</a:t>
            </a:r>
            <a:r>
              <a:rPr lang="ru-RU" smtClean="0"/>
              <a:t>.</a:t>
            </a:r>
            <a:endParaRPr lang="ru-RU" dirty="0" smtClean="0"/>
          </a:p>
          <a:p>
            <a:r>
              <a:rPr lang="ru-RU" dirty="0" smtClean="0"/>
              <a:t>  Предложить детям прогуляться с родителями в </a:t>
            </a:r>
            <a:r>
              <a:rPr lang="ru-RU" dirty="0" err="1" smtClean="0"/>
              <a:t>парк,в</a:t>
            </a:r>
            <a:r>
              <a:rPr lang="ru-RU" dirty="0" smtClean="0"/>
              <a:t> лес и понаблюдать за поведением </a:t>
            </a:r>
            <a:r>
              <a:rPr lang="ru-RU" dirty="0" err="1" smtClean="0"/>
              <a:t>птиц,сфотографировать,принести</a:t>
            </a:r>
            <a:r>
              <a:rPr lang="ru-RU" dirty="0" smtClean="0"/>
              <a:t> фотографии в группу и поделиться увиденным.</a:t>
            </a:r>
            <a:br>
              <a:rPr lang="ru-RU" dirty="0" smtClean="0"/>
            </a:br>
            <a:r>
              <a:rPr lang="ru-RU" dirty="0" smtClean="0"/>
              <a:t>При подготовке занятию использовались:</a:t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en-US" dirty="0" smtClean="0"/>
              <a:t>www.riddle-middle.ru</a:t>
            </a:r>
            <a:br>
              <a:rPr lang="en-US" dirty="0" smtClean="0"/>
            </a:br>
            <a:r>
              <a:rPr lang="en-US" dirty="0" smtClean="0"/>
              <a:t>-www.yandex.ru</a:t>
            </a:r>
            <a:br>
              <a:rPr lang="en-US" dirty="0" smtClean="0"/>
            </a:br>
            <a:r>
              <a:rPr lang="en-US" dirty="0" smtClean="0"/>
              <a:t>-www.ptici.narod.ru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«Развитие речи» Л.Е.Кыласова</a:t>
            </a:r>
            <a:br>
              <a:rPr lang="ru-RU" dirty="0" smtClean="0"/>
            </a:br>
            <a:r>
              <a:rPr lang="ru-RU" dirty="0" smtClean="0"/>
              <a:t>- «Развернутое перспективное планирование» по программе М.А.Васильевой</a:t>
            </a:r>
          </a:p>
          <a:p>
            <a:pPr>
              <a:buFontTx/>
              <a:buChar char="-"/>
            </a:pPr>
            <a:r>
              <a:rPr lang="ru-RU" dirty="0" smtClean="0"/>
              <a:t> «Организация деятельности детей на прогулке» </a:t>
            </a:r>
            <a:r>
              <a:rPr lang="ru-RU" dirty="0" err="1" smtClean="0"/>
              <a:t>Т.Г.Кобзева,И.А.Холодова,Г.С.Александрова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«Физкультурно-оздоровительная работа с детьми» Т.М.Бондаренко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218</Words>
  <Application>Microsoft Office PowerPoint</Application>
  <PresentationFormat>Экран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16</cp:revision>
  <dcterms:created xsi:type="dcterms:W3CDTF">2012-10-27T10:31:16Z</dcterms:created>
  <dcterms:modified xsi:type="dcterms:W3CDTF">2012-10-27T19:23:32Z</dcterms:modified>
</cp:coreProperties>
</file>