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выполнила</a:t>
            </a:r>
            <a:br>
              <a:rPr lang="ru-RU" dirty="0" smtClean="0"/>
            </a:br>
            <a:r>
              <a:rPr lang="ru-RU" dirty="0" smtClean="0"/>
              <a:t>Алексеенко Анастасия</a:t>
            </a:r>
            <a:br>
              <a:rPr lang="ru-RU" dirty="0" smtClean="0"/>
            </a:br>
            <a:r>
              <a:rPr lang="ru-RU" dirty="0" smtClean="0"/>
              <a:t>ученица 4 а класса.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172200" cy="1793794"/>
          </a:xfrm>
        </p:spPr>
        <p:txBody>
          <a:bodyPr/>
          <a:lstStyle/>
          <a:p>
            <a:r>
              <a:rPr lang="ru-RU" dirty="0" smtClean="0"/>
              <a:t>Тема: путешествие по России.</a:t>
            </a:r>
          </a:p>
          <a:p>
            <a:r>
              <a:rPr lang="ru-RU" dirty="0" smtClean="0"/>
              <a:t>Город Новосибирск.</a:t>
            </a:r>
          </a:p>
        </p:txBody>
      </p:sp>
    </p:spTree>
    <p:extLst>
      <p:ext uri="{BB962C8B-B14F-4D97-AF65-F5344CB8AC3E}">
        <p14:creationId xmlns:p14="http://schemas.microsoft.com/office/powerpoint/2010/main" val="2538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 истории и культуры народов Сибири и Дальнего Востока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33522"/>
            <a:ext cx="5040561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 олимпийской славы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74131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Новосибирский Академический Молодежный театр Глобус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98" y="1577268"/>
            <a:ext cx="5300774" cy="530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8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Новосибирский Государственный Академический Театр Оперы И Балета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42083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Новосибирский государственный краеведческий музей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73425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3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Новосибирский государственный художественный музей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5433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Новосибирский драматический театр Красный факел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5433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Новосибирский метромост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29409"/>
            <a:ext cx="53285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Новосибирский областной театр Кукол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1770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 Колбасе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62" y="1680199"/>
            <a:ext cx="5177802" cy="517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4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Новосиби́рск</a:t>
            </a:r>
            <a:r>
              <a:rPr lang="ru-RU" dirty="0"/>
              <a:t> — третий по численности населения город России, имеет статус городского округа, выполняет функции административного центра Новосибирского района, Новосибирской области и Сибирского федерального округа; является научным, культурным, промышленным, транспортным, торговым, деловым центром и неофициальной столицей Сибири.</a:t>
            </a:r>
          </a:p>
          <a:p>
            <a:r>
              <a:rPr lang="ru-RU" dirty="0"/>
              <a:t>Город расположен на Приобском плато, примыкающем к долине реки Обь, рядом с водохранилищем, образованным плотиной Новосибирской ГЭС.</a:t>
            </a:r>
          </a:p>
          <a:p>
            <a:r>
              <a:rPr lang="ru-RU" dirty="0"/>
              <a:t>Численность населения Новосибирска (по данным Росстата на 1 января 2012 года) 1 498 921 </a:t>
            </a:r>
            <a:r>
              <a:rPr lang="ru-RU" dirty="0" smtClean="0"/>
              <a:t>человек </a:t>
            </a:r>
            <a:r>
              <a:rPr lang="ru-RU" dirty="0"/>
              <a:t>в границах города (согласно текущим оценкам Росстата это третий после Москвы и Санкт-Петербурга более чем 1,5-миллионный город) и около 1,9 млн </a:t>
            </a:r>
            <a:r>
              <a:rPr lang="ru-RU" dirty="0" smtClean="0"/>
              <a:t>человек </a:t>
            </a:r>
            <a:r>
              <a:rPr lang="ru-RU" dirty="0"/>
              <a:t>(на 2011) в агломерации (7-е место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 светофору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1417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железнодорожный мост через Обь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62" y="1809646"/>
            <a:ext cx="5048354" cy="50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Скульптура Деловая женщина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9448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Собор во имя Александра Невского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1588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Стадион Спартак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7013"/>
            <a:ext cx="53285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Стоквартирный</a:t>
            </a:r>
            <a:r>
              <a:rPr lang="ru-RU" dirty="0"/>
              <a:t> 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49" y="1727325"/>
            <a:ext cx="5130675" cy="5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97" y="1727324"/>
            <a:ext cx="5130675" cy="5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Часовня Святого Николая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4986659" cy="49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92696"/>
            <a:ext cx="7348924" cy="48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4624"/>
            <a:ext cx="7817296" cy="6813376"/>
          </a:xfrm>
        </p:spPr>
        <p:txBody>
          <a:bodyPr/>
          <a:lstStyle/>
          <a:p>
            <a:r>
              <a:rPr lang="ru-RU" dirty="0"/>
              <a:t>Описание достопримечательности </a:t>
            </a:r>
            <a:r>
              <a:rPr lang="ru-RU" dirty="0" err="1"/>
              <a:t>Стоквартирный</a:t>
            </a:r>
            <a:r>
              <a:rPr lang="ru-RU" dirty="0"/>
              <a:t> дом</a:t>
            </a:r>
          </a:p>
          <a:p>
            <a:r>
              <a:rPr lang="ru-RU" dirty="0" err="1"/>
              <a:t>Стоквартирный</a:t>
            </a:r>
            <a:r>
              <a:rPr lang="ru-RU" dirty="0"/>
              <a:t> дом — восьмиэтажное жилое здание, расположенное в Новосибирске. На Международной выставке искусств и техники в Париже 11 декабря 1937 года проект дома был удостоен диплома 1-й степени, золотой медали и гран-при. В </a:t>
            </a:r>
            <a:r>
              <a:rPr lang="ru-RU" dirty="0" err="1"/>
              <a:t>Стоквартирном</a:t>
            </a:r>
            <a:r>
              <a:rPr lang="ru-RU" dirty="0"/>
              <a:t> доме в разное время жили академик Евгений Мешалкин, художник Николай </a:t>
            </a:r>
            <a:r>
              <a:rPr lang="ru-RU" dirty="0" err="1"/>
              <a:t>Грицюк</a:t>
            </a:r>
            <a:r>
              <a:rPr lang="ru-RU" dirty="0"/>
              <a:t>, биатлонист Александр Тихонов, дирижёр Евгений Мравинский и актёр Николай Черкасов.</a:t>
            </a:r>
          </a:p>
        </p:txBody>
      </p:sp>
    </p:spTree>
    <p:extLst>
      <p:ext uri="{BB962C8B-B14F-4D97-AF65-F5344CB8AC3E}">
        <p14:creationId xmlns:p14="http://schemas.microsoft.com/office/powerpoint/2010/main" val="41214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спасибо за внимание!!!=)</a:t>
            </a:r>
            <a:endParaRPr lang="ru-RU" sz="6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2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Вознесенский собор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54734"/>
            <a:ext cx="53285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Вокзал железнодорожной станции Новосибирск-Главный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0238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Государственная публичная научно-техническая библиотека СО 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19" y="1502247"/>
            <a:ext cx="5355753" cy="535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Детская железная дорога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73228"/>
            <a:ext cx="5814780" cy="53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офицеров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95572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3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КСК Сибирь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3441"/>
            <a:ext cx="53285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 города Новосибирска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12000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</TotalTime>
  <Words>285</Words>
  <Application>Microsoft Office PowerPoint</Application>
  <PresentationFormat>Экран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Работу выполнила Алексеенко Анастасия ученица 4 а класса. </vt:lpstr>
      <vt:lpstr>Презентация PowerPoint</vt:lpstr>
      <vt:lpstr>Вознесенский собор</vt:lpstr>
      <vt:lpstr>Вокзал железнодорожной станции Новосибирск-Главный</vt:lpstr>
      <vt:lpstr>Государственная публичная научно-техническая библиотека СО РАН</vt:lpstr>
      <vt:lpstr>Детская железная дорога</vt:lpstr>
      <vt:lpstr>Дом офицеров</vt:lpstr>
      <vt:lpstr>КСК Сибирь</vt:lpstr>
      <vt:lpstr>Музей города Новосибирска</vt:lpstr>
      <vt:lpstr>Музей истории и культуры народов Сибири и Дальнего Востока</vt:lpstr>
      <vt:lpstr>Музей олимпийской славы</vt:lpstr>
      <vt:lpstr>Новосибирский Академический Молодежный театр Глобус</vt:lpstr>
      <vt:lpstr>Новосибирский Государственный Академический Театр Оперы И Балета </vt:lpstr>
      <vt:lpstr>Новосибирский государственный краеведческий музей</vt:lpstr>
      <vt:lpstr>Новосибирский государственный художественный музей</vt:lpstr>
      <vt:lpstr>Новосибирский драматический театр Красный факел</vt:lpstr>
      <vt:lpstr>Новосибирский метромост</vt:lpstr>
      <vt:lpstr>Новосибирский областной театр Кукол</vt:lpstr>
      <vt:lpstr>Памятник Колбасе</vt:lpstr>
      <vt:lpstr>Памятник светофору</vt:lpstr>
      <vt:lpstr>Первый железнодорожный мост через Обь</vt:lpstr>
      <vt:lpstr>Скульптура Деловая женщина</vt:lpstr>
      <vt:lpstr>Собор во имя Александра Невского</vt:lpstr>
      <vt:lpstr>Стадион Спартак</vt:lpstr>
      <vt:lpstr>Стоквартирный дом</vt:lpstr>
      <vt:lpstr>Часовня Святого Николая</vt:lpstr>
      <vt:lpstr>Презентация PowerPoint</vt:lpstr>
      <vt:lpstr>Презентация PowerPoint</vt:lpstr>
      <vt:lpstr>   спасибо за внимание!!!=)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Работу выполнила Алексеенко Анастасия ученица 4 а класса. </dc:title>
  <dc:creator>Евгений</dc:creator>
  <cp:lastModifiedBy>Евгений</cp:lastModifiedBy>
  <cp:revision>3</cp:revision>
  <dcterms:created xsi:type="dcterms:W3CDTF">2012-05-24T09:23:25Z</dcterms:created>
  <dcterms:modified xsi:type="dcterms:W3CDTF">2012-05-24T10:30:13Z</dcterms:modified>
</cp:coreProperties>
</file>