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A02C-82AB-49CD-B6F0-406BFAD72E89}" type="datetimeFigureOut">
              <a:rPr lang="ru-RU" smtClean="0"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C86D-008D-4C6E-9C76-D78B660B07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5" descr="C:\Users\Ирина\Desktop\cartoon-wallpaper-1024x768-100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429000"/>
            <a:ext cx="4572000" cy="1447799"/>
          </a:xfrm>
          <a:prstGeom prst="rect">
            <a:avLst/>
          </a:prstGeom>
          <a:noFill/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 ВОКРУГ 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6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  <a:endParaRPr lang="ru-RU" sz="6600" dirty="0"/>
          </a:p>
        </p:txBody>
      </p:sp>
      <p:pic>
        <p:nvPicPr>
          <p:cNvPr id="11267" name="Picture 2" descr="C:\Users\Ирина\Desktop\урок про книгу\8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</a:t>
            </a:r>
            <a:r>
              <a:rPr lang="ru-RU" b="1" i="1" dirty="0" smtClean="0"/>
              <a:t>Темы исследований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8686800" cy="4602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/>
              <a:t>1 группа</a:t>
            </a:r>
            <a:r>
              <a:rPr lang="ru-RU" sz="28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</a:t>
            </a:r>
            <a:r>
              <a:rPr lang="ru-RU" b="1" dirty="0" smtClean="0">
                <a:solidFill>
                  <a:srgbClr val="008000"/>
                </a:solidFill>
              </a:rPr>
              <a:t>«Не бывает леса без деревьев»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u="sng" dirty="0" smtClean="0"/>
              <a:t>2 группа</a:t>
            </a:r>
            <a:r>
              <a:rPr lang="ru-RU" sz="28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</a:t>
            </a:r>
            <a:r>
              <a:rPr lang="ru-RU" b="1" dirty="0" smtClean="0">
                <a:solidFill>
                  <a:schemeClr val="accent2"/>
                </a:solidFill>
              </a:rPr>
              <a:t>«Как дерево стало бумагой?»</a:t>
            </a:r>
          </a:p>
          <a:p>
            <a:pPr>
              <a:lnSpc>
                <a:spcPct val="80000"/>
              </a:lnSpc>
            </a:pPr>
            <a:endParaRPr lang="ru-RU" sz="2800" b="1" u="sng" dirty="0" smtClean="0"/>
          </a:p>
          <a:p>
            <a:pPr>
              <a:lnSpc>
                <a:spcPct val="80000"/>
              </a:lnSpc>
            </a:pPr>
            <a:r>
              <a:rPr lang="ru-RU" sz="2800" b="1" u="sng" dirty="0" smtClean="0"/>
              <a:t>3 группа</a:t>
            </a:r>
            <a:r>
              <a:rPr lang="ru-RU" sz="28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«Как бумага стала книгой?»</a:t>
            </a:r>
          </a:p>
          <a:p>
            <a:pPr>
              <a:lnSpc>
                <a:spcPct val="80000"/>
              </a:lnSpc>
            </a:pPr>
            <a:endParaRPr lang="ru-RU" b="1" u="sng" dirty="0" smtClean="0"/>
          </a:p>
          <a:p>
            <a:pPr>
              <a:lnSpc>
                <a:spcPct val="80000"/>
              </a:lnSpc>
            </a:pPr>
            <a:r>
              <a:rPr lang="ru-RU" sz="2800" b="1" u="sng" dirty="0" smtClean="0"/>
              <a:t>4 группа</a:t>
            </a:r>
            <a:r>
              <a:rPr lang="ru-RU" sz="28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</a:t>
            </a:r>
            <a:r>
              <a:rPr lang="ru-RU" b="1" dirty="0" smtClean="0">
                <a:solidFill>
                  <a:srgbClr val="800000"/>
                </a:solidFill>
              </a:rPr>
              <a:t>«Где живёт книга?»</a:t>
            </a:r>
          </a:p>
          <a:p>
            <a:pPr>
              <a:lnSpc>
                <a:spcPct val="80000"/>
              </a:lnSpc>
            </a:pPr>
            <a:endParaRPr lang="ru-RU" b="1" u="sng" dirty="0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</a:p>
        </p:txBody>
      </p:sp>
      <p:pic>
        <p:nvPicPr>
          <p:cNvPr id="12292" name="Picture 2" descr="C:\Users\Ирина\Desktop\59104168_1274008069_216287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371600"/>
            <a:ext cx="17335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Ирина\Desktop\i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7432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Users\Ирина\Desktop\урок про книгу\27285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862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Users\Ирина\Desktop\урок про книгу\8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181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Задание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 исследовательским группам</a:t>
            </a:r>
            <a:r>
              <a:rPr lang="ru-RU" sz="4000" b="1" smtClean="0"/>
              <a:t>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chemeClr val="accent2"/>
                </a:solidFill>
              </a:rPr>
              <a:t>Проведи исследование по выбранной  теме: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280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800" b="1" i="1" smtClean="0">
                <a:solidFill>
                  <a:srgbClr val="008000"/>
                </a:solidFill>
              </a:rPr>
              <a:t>Продумай план исследования (методы исследования);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800" b="1" i="1" smtClean="0">
                <a:solidFill>
                  <a:srgbClr val="008000"/>
                </a:solidFill>
              </a:rPr>
              <a:t>Собери нужную информацию с помощью разных методов исследования;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800" b="1" i="1" smtClean="0">
                <a:solidFill>
                  <a:srgbClr val="008000"/>
                </a:solidFill>
              </a:rPr>
              <a:t>Изобрази с помощью краткой записи или значка;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800" b="1" i="1" smtClean="0">
                <a:solidFill>
                  <a:srgbClr val="008000"/>
                </a:solidFill>
              </a:rPr>
              <a:t>Выбери главное;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2800" b="1" i="1" smtClean="0">
                <a:solidFill>
                  <a:srgbClr val="008000"/>
                </a:solidFill>
              </a:rPr>
              <a:t>Сделай небольшое сообщение.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14400" y="16002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6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Хоть не шляпа, а с полями,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6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Не цветок, а с корешком,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6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Разговаривает с нами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6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Терпеливым языком.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90600" y="4953000"/>
            <a:ext cx="5410200" cy="1219200"/>
            <a:chOff x="624" y="3120"/>
            <a:chExt cx="3408" cy="768"/>
          </a:xfrm>
        </p:grpSpPr>
        <p:sp>
          <p:nvSpPr>
            <p:cNvPr id="3079" name="AutoShape 9"/>
            <p:cNvSpPr>
              <a:spLocks noChangeArrowheads="1"/>
            </p:cNvSpPr>
            <p:nvPr/>
          </p:nvSpPr>
          <p:spPr bwMode="auto">
            <a:xfrm>
              <a:off x="624" y="3120"/>
              <a:ext cx="3408" cy="768"/>
            </a:xfrm>
            <a:prstGeom prst="wedgeRoundRectCallout">
              <a:avLst>
                <a:gd name="adj1" fmla="val 62968"/>
                <a:gd name="adj2" fmla="val -29037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768" y="3216"/>
              <a:ext cx="31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Нужны ли людям книги?</a:t>
              </a:r>
              <a:br>
                <a: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</a:br>
              <a:r>
                <a: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Для чего?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0" y="1600200"/>
            <a:ext cx="4459288" cy="3094038"/>
            <a:chOff x="2400" y="1008"/>
            <a:chExt cx="2809" cy="1949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400" y="2640"/>
              <a:ext cx="172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36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( Книга)</a:t>
              </a:r>
            </a:p>
          </p:txBody>
        </p:sp>
        <p:pic>
          <p:nvPicPr>
            <p:cNvPr id="307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1008"/>
              <a:ext cx="889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niga3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62400" y="3810000"/>
            <a:ext cx="2909888" cy="2833688"/>
            <a:chOff x="768" y="2139"/>
            <a:chExt cx="1833" cy="178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68" y="2139"/>
              <a:ext cx="1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6157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2880"/>
              <a:ext cx="101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2" descr="C:\Users\Ирина\Desktop\i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52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152" name="Прямоугольник 9"/>
          <p:cNvSpPr>
            <a:spLocks noChangeArrowheads="1"/>
          </p:cNvSpPr>
          <p:nvPr/>
        </p:nvSpPr>
        <p:spPr bwMode="auto">
          <a:xfrm rot="10800000" flipV="1">
            <a:off x="3733800" y="2484438"/>
            <a:ext cx="3276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200"/>
          </a:p>
        </p:txBody>
      </p:sp>
      <p:pic>
        <p:nvPicPr>
          <p:cNvPr id="6153" name="Picture 4" descr="C:\Users\Ирина\Desktop\i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28600"/>
            <a:ext cx="1419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5" descr="C:\Users\Ирина\Desktop\i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181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C:\Users\Ирина\Desktop\урок про книгу\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3352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Методы исследования</a:t>
            </a:r>
          </a:p>
        </p:txBody>
      </p:sp>
      <p:pic>
        <p:nvPicPr>
          <p:cNvPr id="7171" name="Picture 4" descr="C:\Users\Ирина\Desktop\pic0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05000"/>
            <a:ext cx="1524000" cy="1371600"/>
          </a:xfrm>
          <a:noFill/>
          <a:ln>
            <a:solidFill>
              <a:schemeClr val="tx1"/>
            </a:solidFill>
          </a:ln>
        </p:spPr>
      </p:pic>
      <p:pic>
        <p:nvPicPr>
          <p:cNvPr id="7172" name="Picture 5" descr="C:\Users\Ирина\Desktop\i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129540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6" descr="C:\Users\Ирина\Desktop\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1295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4" name="Picture 7" descr="C:\Users\Ирина\Desktop\i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905000"/>
            <a:ext cx="15049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8" descr="C:\Users\Ирина\Desktop\i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191000"/>
            <a:ext cx="133350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9" descr="C:\Users\Ирина\Desktop\i9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4191000"/>
            <a:ext cx="1428750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Picture 10" descr="C:\Users\Ирина\Desktop\i7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4191000"/>
            <a:ext cx="14287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Picture 11" descr="C:\Users\Ирина\Desktop\i1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191000"/>
            <a:ext cx="1371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6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8195" name="Picture 2" descr="C:\Users\Ирина\Desktop\59104168_1274008069_2162873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6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  <a:endParaRPr lang="ru-RU" sz="6600" dirty="0"/>
          </a:p>
        </p:txBody>
      </p:sp>
      <p:pic>
        <p:nvPicPr>
          <p:cNvPr id="9219" name="Picture 2" descr="C:\Users\Ирина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133600"/>
            <a:ext cx="3124200" cy="3657600"/>
          </a:xfrm>
          <a:noFill/>
          <a:ln>
            <a:solidFill>
              <a:schemeClr val="tx1"/>
            </a:solidFill>
          </a:ln>
        </p:spPr>
      </p:pic>
      <p:pic>
        <p:nvPicPr>
          <p:cNvPr id="9220" name="Picture 3" descr="C:\Users\Ирина\Desktop\i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133600"/>
            <a:ext cx="2819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рождается книга?</a:t>
            </a:r>
            <a:endParaRPr lang="ru-RU" sz="6600" dirty="0"/>
          </a:p>
        </p:txBody>
      </p:sp>
      <p:pic>
        <p:nvPicPr>
          <p:cNvPr id="10243" name="Picture 2" descr="C:\Users\Ирина\Desktop\урок про книгу\2728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676400"/>
            <a:ext cx="5410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Методы исследования</vt:lpstr>
      <vt:lpstr>Как рождается книга?</vt:lpstr>
      <vt:lpstr>Как рождается книга?</vt:lpstr>
      <vt:lpstr>Как рождается книга?</vt:lpstr>
      <vt:lpstr>Как рождается книга?</vt:lpstr>
      <vt:lpstr>      Темы исследований</vt:lpstr>
      <vt:lpstr>Задание  исследовательским группам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</cp:revision>
  <dcterms:created xsi:type="dcterms:W3CDTF">2012-06-16T15:15:30Z</dcterms:created>
  <dcterms:modified xsi:type="dcterms:W3CDTF">2012-06-16T15:24:19Z</dcterms:modified>
</cp:coreProperties>
</file>