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0" r:id="rId2"/>
    <p:sldId id="257" r:id="rId3"/>
    <p:sldId id="256" r:id="rId4"/>
    <p:sldId id="258" r:id="rId5"/>
    <p:sldId id="259" r:id="rId6"/>
    <p:sldId id="267" r:id="rId7"/>
    <p:sldId id="271" r:id="rId8"/>
    <p:sldId id="268" r:id="rId9"/>
    <p:sldId id="269" r:id="rId10"/>
    <p:sldId id="270" r:id="rId11"/>
    <p:sldId id="265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115B2-D138-486C-BE9A-CC59D420D2B0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30D16-6828-444D-93B7-5F5D835CCF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69D621-CED5-4E14-AF13-B11DC580F3D2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961A6-0381-4996-BF44-42CD67565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69D621-CED5-4E14-AF13-B11DC580F3D2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961A6-0381-4996-BF44-42CD67565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69D621-CED5-4E14-AF13-B11DC580F3D2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961A6-0381-4996-BF44-42CD67565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69D621-CED5-4E14-AF13-B11DC580F3D2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961A6-0381-4996-BF44-42CD67565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69D621-CED5-4E14-AF13-B11DC580F3D2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961A6-0381-4996-BF44-42CD67565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69D621-CED5-4E14-AF13-B11DC580F3D2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961A6-0381-4996-BF44-42CD67565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69D621-CED5-4E14-AF13-B11DC580F3D2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961A6-0381-4996-BF44-42CD67565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69D621-CED5-4E14-AF13-B11DC580F3D2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961A6-0381-4996-BF44-42CD67565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69D621-CED5-4E14-AF13-B11DC580F3D2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961A6-0381-4996-BF44-42CD67565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69D621-CED5-4E14-AF13-B11DC580F3D2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961A6-0381-4996-BF44-42CD67565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69D621-CED5-4E14-AF13-B11DC580F3D2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961A6-0381-4996-BF44-42CD67565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869D621-CED5-4E14-AF13-B11DC580F3D2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F6961A6-0381-4996-BF44-42CD67565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Eurasia_(orthographic_projection).svg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Eurasia_(orthographic_projection).svg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txBody>
          <a:bodyPr/>
          <a:lstStyle/>
          <a:p>
            <a:r>
              <a:rPr lang="ru-RU" b="1" dirty="0" smtClean="0"/>
              <a:t> Урок окружающего мира  по теме « Материк Евразия».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00034" y="5000636"/>
            <a:ext cx="8501122" cy="1357696"/>
            <a:chOff x="158" y="119"/>
            <a:chExt cx="5391" cy="1328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58" y="119"/>
              <a:ext cx="5391" cy="1118"/>
              <a:chOff x="158" y="119"/>
              <a:chExt cx="5391" cy="1118"/>
            </a:xfrm>
          </p:grpSpPr>
          <p:sp>
            <p:nvSpPr>
              <p:cNvPr id="10" name="Freeform 5"/>
              <p:cNvSpPr>
                <a:spLocks noChangeAspect="1"/>
              </p:cNvSpPr>
              <p:nvPr/>
            </p:nvSpPr>
            <p:spPr bwMode="auto">
              <a:xfrm>
                <a:off x="158" y="119"/>
                <a:ext cx="5372" cy="1118"/>
              </a:xfrm>
              <a:custGeom>
                <a:avLst/>
                <a:gdLst>
                  <a:gd name="T0" fmla="*/ 930 w 5372"/>
                  <a:gd name="T1" fmla="*/ 0 h 1118"/>
                  <a:gd name="T2" fmla="*/ 157 w 5372"/>
                  <a:gd name="T3" fmla="*/ 1072 h 1118"/>
                  <a:gd name="T4" fmla="*/ 5372 w 5372"/>
                  <a:gd name="T5" fmla="*/ 1071 h 1118"/>
                  <a:gd name="T6" fmla="*/ 5295 w 5372"/>
                  <a:gd name="T7" fmla="*/ 1116 h 1118"/>
                  <a:gd name="T8" fmla="*/ 0 w 5372"/>
                  <a:gd name="T9" fmla="*/ 1118 h 1118"/>
                  <a:gd name="T10" fmla="*/ 857 w 5372"/>
                  <a:gd name="T11" fmla="*/ 11 h 1118"/>
                  <a:gd name="T12" fmla="*/ 930 w 5372"/>
                  <a:gd name="T13" fmla="*/ 0 h 1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72"/>
                  <a:gd name="T22" fmla="*/ 0 h 1118"/>
                  <a:gd name="T23" fmla="*/ 5372 w 5372"/>
                  <a:gd name="T24" fmla="*/ 1118 h 1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72" h="1118">
                    <a:moveTo>
                      <a:pt x="930" y="0"/>
                    </a:moveTo>
                    <a:lnTo>
                      <a:pt x="157" y="1072"/>
                    </a:lnTo>
                    <a:lnTo>
                      <a:pt x="5372" y="1071"/>
                    </a:lnTo>
                    <a:lnTo>
                      <a:pt x="5295" y="1116"/>
                    </a:lnTo>
                    <a:lnTo>
                      <a:pt x="0" y="1118"/>
                    </a:lnTo>
                    <a:lnTo>
                      <a:pt x="857" y="11"/>
                    </a:lnTo>
                    <a:lnTo>
                      <a:pt x="93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" name="Freeform 6"/>
              <p:cNvSpPr>
                <a:spLocks noChangeAspect="1"/>
              </p:cNvSpPr>
              <p:nvPr/>
            </p:nvSpPr>
            <p:spPr bwMode="auto">
              <a:xfrm>
                <a:off x="312" y="123"/>
                <a:ext cx="5237" cy="1073"/>
              </a:xfrm>
              <a:custGeom>
                <a:avLst/>
                <a:gdLst/>
                <a:ahLst/>
                <a:cxnLst>
                  <a:cxn ang="0">
                    <a:pos x="5237" y="1073"/>
                  </a:cxn>
                  <a:cxn ang="0">
                    <a:pos x="0" y="1070"/>
                  </a:cxn>
                  <a:cxn ang="0">
                    <a:pos x="772" y="0"/>
                  </a:cxn>
                  <a:cxn ang="0">
                    <a:pos x="776" y="80"/>
                  </a:cxn>
                  <a:cxn ang="0">
                    <a:pos x="142" y="1013"/>
                  </a:cxn>
                  <a:cxn ang="0">
                    <a:pos x="5131" y="1015"/>
                  </a:cxn>
                  <a:cxn ang="0">
                    <a:pos x="5237" y="1073"/>
                  </a:cxn>
                </a:cxnLst>
                <a:rect l="0" t="0" r="r" b="b"/>
                <a:pathLst>
                  <a:path w="5237" h="1073">
                    <a:moveTo>
                      <a:pt x="5237" y="1073"/>
                    </a:moveTo>
                    <a:lnTo>
                      <a:pt x="0" y="1070"/>
                    </a:lnTo>
                    <a:lnTo>
                      <a:pt x="772" y="0"/>
                    </a:lnTo>
                    <a:lnTo>
                      <a:pt x="776" y="80"/>
                    </a:lnTo>
                    <a:lnTo>
                      <a:pt x="142" y="1013"/>
                    </a:lnTo>
                    <a:lnTo>
                      <a:pt x="5131" y="1015"/>
                    </a:lnTo>
                    <a:lnTo>
                      <a:pt x="5237" y="107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6E6E6">
                      <a:alpha val="89999"/>
                    </a:srgbClr>
                  </a:gs>
                  <a:gs pos="7499">
                    <a:srgbClr val="7D8496">
                      <a:alpha val="85500"/>
                    </a:srgbClr>
                  </a:gs>
                  <a:gs pos="26500">
                    <a:srgbClr val="E6E6E6">
                      <a:alpha val="74100"/>
                    </a:srgbClr>
                  </a:gs>
                  <a:gs pos="34000">
                    <a:srgbClr val="7D8496">
                      <a:alpha val="69601"/>
                    </a:srgbClr>
                  </a:gs>
                  <a:gs pos="46500">
                    <a:srgbClr val="E6E6E6">
                      <a:alpha val="62101"/>
                    </a:srgbClr>
                  </a:gs>
                  <a:gs pos="50000">
                    <a:srgbClr val="FFFFFF">
                      <a:alpha val="60001"/>
                    </a:srgbClr>
                  </a:gs>
                  <a:gs pos="53501">
                    <a:srgbClr val="E6E6E6">
                      <a:alpha val="62101"/>
                    </a:srgbClr>
                  </a:gs>
                  <a:gs pos="66001">
                    <a:srgbClr val="7D8496">
                      <a:alpha val="69601"/>
                    </a:srgbClr>
                  </a:gs>
                  <a:gs pos="73500">
                    <a:srgbClr val="E6E6E6">
                      <a:alpha val="74100"/>
                    </a:srgbClr>
                  </a:gs>
                  <a:gs pos="92501">
                    <a:srgbClr val="7D8496">
                      <a:alpha val="85500"/>
                    </a:srgbClr>
                  </a:gs>
                  <a:gs pos="100000">
                    <a:srgbClr val="E6E6E6">
                      <a:alpha val="89999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6" name="Group 7"/>
            <p:cNvGrpSpPr>
              <a:grpSpLocks noChangeAspect="1"/>
            </p:cNvGrpSpPr>
            <p:nvPr/>
          </p:nvGrpSpPr>
          <p:grpSpPr bwMode="auto">
            <a:xfrm>
              <a:off x="360" y="225"/>
              <a:ext cx="1021" cy="1222"/>
              <a:chOff x="4117" y="700"/>
              <a:chExt cx="5333" cy="6376"/>
            </a:xfrm>
          </p:grpSpPr>
          <p:sp>
            <p:nvSpPr>
              <p:cNvPr id="7" name="Oval 8"/>
              <p:cNvSpPr>
                <a:spLocks noChangeAspect="1" noChangeArrowheads="1"/>
              </p:cNvSpPr>
              <p:nvPr/>
            </p:nvSpPr>
            <p:spPr bwMode="auto">
              <a:xfrm>
                <a:off x="4117" y="700"/>
                <a:ext cx="5333" cy="637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67999"/>
                    </a:srgbClr>
                  </a:gs>
                  <a:gs pos="7001">
                    <a:srgbClr val="E6E6E6">
                      <a:alpha val="68839"/>
                    </a:srgbClr>
                  </a:gs>
                  <a:gs pos="32001">
                    <a:srgbClr val="7D8496">
                      <a:alpha val="71840"/>
                    </a:srgbClr>
                  </a:gs>
                  <a:gs pos="47000">
                    <a:srgbClr val="E6E6E6">
                      <a:alpha val="73640"/>
                    </a:srgbClr>
                  </a:gs>
                  <a:gs pos="85001">
                    <a:srgbClr val="7D8496">
                      <a:alpha val="78200"/>
                    </a:srgbClr>
                  </a:gs>
                  <a:gs pos="100000">
                    <a:srgbClr val="E6E6E6">
                      <a:alpha val="8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57150" cmpd="thickThin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8" name="WordArt 10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4435" y="1179"/>
                <a:ext cx="4026" cy="3674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spcFirstLastPara="1" wrap="none" fromWordArt="1">
                <a:prstTxWarp prst="textArchUp">
                  <a:avLst>
                    <a:gd name="adj" fmla="val 10800004"/>
                  </a:avLst>
                </a:prstTxWarp>
              </a:bodyPr>
              <a:lstStyle/>
              <a:p>
                <a:pPr algn="ctr"/>
                <a:endParaRPr lang="ru-RU" sz="16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Microsoft Sans Serif"/>
                  <a:cs typeface="Microsoft Sans Serif"/>
                </a:endParaRPr>
              </a:p>
            </p:txBody>
          </p:sp>
          <p:sp>
            <p:nvSpPr>
              <p:cNvPr id="9" name="Oval 12"/>
              <p:cNvSpPr>
                <a:spLocks noChangeAspect="1" noChangeArrowheads="1"/>
              </p:cNvSpPr>
              <p:nvPr/>
            </p:nvSpPr>
            <p:spPr bwMode="auto">
              <a:xfrm>
                <a:off x="5192" y="1970"/>
                <a:ext cx="3076" cy="4125"/>
              </a:xfrm>
              <a:prstGeom prst="ellipse">
                <a:avLst/>
              </a:prstGeom>
              <a:solidFill>
                <a:srgbClr val="FFFFFF"/>
              </a:solidFill>
              <a:ln w="57150" cmpd="thinThick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  <p:pic>
        <p:nvPicPr>
          <p:cNvPr id="12" name="Picture 14" descr="3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357826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5214950"/>
            <a:ext cx="1214446" cy="1114436"/>
          </a:xfrm>
        </p:spPr>
        <p:txBody>
          <a:bodyPr>
            <a:prstTxWarp prst="textCircl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*  М Б О У   Красновская С О Ш * </a:t>
            </a:r>
          </a:p>
          <a:p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6182" y="4214818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>
                  <a:solidFill>
                    <a:schemeClr val="accent1">
                      <a:lumMod val="75000"/>
                    </a:schemeClr>
                  </a:solidFill>
                  <a:prstDash val="sysDot"/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начальных классов </a:t>
            </a:r>
          </a:p>
          <a:p>
            <a:pPr algn="ctr"/>
            <a:r>
              <a:rPr lang="ru-RU" b="1" dirty="0" smtClean="0">
                <a:ln w="1905">
                  <a:solidFill>
                    <a:schemeClr val="accent1">
                      <a:lumMod val="75000"/>
                    </a:schemeClr>
                  </a:solidFill>
                  <a:prstDash val="sysDot"/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Попова Л. Н.</a:t>
            </a:r>
            <a:endParaRPr lang="ru-RU" b="1" dirty="0" smtClean="0">
              <a:ln w="1905">
                <a:solidFill>
                  <a:schemeClr val="accent1">
                    <a:lumMod val="75000"/>
                  </a:schemeClr>
                </a:solidFill>
                <a:prstDash val="sysDot"/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b="1" dirty="0" smtClean="0">
                <a:ln w="1905">
                  <a:solidFill>
                    <a:schemeClr val="accent1">
                      <a:lumMod val="75000"/>
                    </a:schemeClr>
                  </a:solidFill>
                  <a:prstDash val="sysDot"/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2012 г.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E:\Документы\География\NEW (G)\RES\Class7\Пан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4286250"/>
            <a:ext cx="3571875" cy="2416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7111" name="Picture 7" descr="E:\Документы\География\NEW (G)\RES\Class7\Бамбуковый медведь (Панда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4286250"/>
            <a:ext cx="3556000" cy="23828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714750" y="4714875"/>
            <a:ext cx="164306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Панда, ее еще называют бамбуковым медведем.</a:t>
            </a:r>
          </a:p>
        </p:txBody>
      </p:sp>
      <p:pic>
        <p:nvPicPr>
          <p:cNvPr id="17" name="Picture 2" descr="E:\Документы\География\NEW (G)\RES\Class7\Семья индийских слонов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929188" y="214313"/>
            <a:ext cx="4000500" cy="3000375"/>
          </a:xfrm>
          <a:ln w="38100">
            <a:solidFill>
              <a:schemeClr val="tx1"/>
            </a:solidFill>
          </a:ln>
        </p:spPr>
      </p:pic>
      <p:pic>
        <p:nvPicPr>
          <p:cNvPr id="18" name="Picture 4" descr="E:\Документы\География\NEW (G)\RES\Class7\Бенгальский тиг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214313"/>
            <a:ext cx="4360862" cy="29289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5143500" y="3286125"/>
            <a:ext cx="3778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Семья индийских слонов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357188" y="3214688"/>
            <a:ext cx="4071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Бенгальский тигр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Морошка</a:t>
            </a:r>
          </a:p>
          <a:p>
            <a:pPr eaLnBrk="1" hangingPunct="1">
              <a:defRPr/>
            </a:pPr>
            <a:r>
              <a:rPr lang="ru-RU" smtClean="0"/>
              <a:t>Морошка.</a:t>
            </a:r>
          </a:p>
        </p:txBody>
      </p:sp>
      <p:pic>
        <p:nvPicPr>
          <p:cNvPr id="24579" name="Picture 4" descr="Карликовая берез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0"/>
            <a:ext cx="45005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4581" name="Picture 9" descr="Морош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3561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 descr="Лишайни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0"/>
            <a:ext cx="50038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Rectangle 13"/>
          <p:cNvSpPr>
            <a:spLocks noChangeArrowheads="1"/>
          </p:cNvSpPr>
          <p:nvPr/>
        </p:nvSpPr>
        <p:spPr bwMode="auto">
          <a:xfrm rot="10800000" flipV="1">
            <a:off x="754063" y="2636838"/>
            <a:ext cx="4402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>
                <a:solidFill>
                  <a:srgbClr val="FF0000"/>
                </a:solidFill>
              </a:rPr>
              <a:t>Морошка</a:t>
            </a:r>
          </a:p>
        </p:txBody>
      </p:sp>
      <p:sp>
        <p:nvSpPr>
          <p:cNvPr id="24584" name="Rectangle 14"/>
          <p:cNvSpPr>
            <a:spLocks noChangeArrowheads="1"/>
          </p:cNvSpPr>
          <p:nvPr/>
        </p:nvSpPr>
        <p:spPr bwMode="auto">
          <a:xfrm>
            <a:off x="4500563" y="404813"/>
            <a:ext cx="424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>
                <a:solidFill>
                  <a:srgbClr val="FF0000"/>
                </a:solidFill>
              </a:rPr>
              <a:t>Грибы и лишайники</a:t>
            </a:r>
          </a:p>
        </p:txBody>
      </p:sp>
      <p:pic>
        <p:nvPicPr>
          <p:cNvPr id="24585" name="Picture 15" descr="Йосемитский Национальный парк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84538"/>
            <a:ext cx="4356100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Rectangle 16"/>
          <p:cNvSpPr>
            <a:spLocks noChangeArrowheads="1"/>
          </p:cNvSpPr>
          <p:nvPr/>
        </p:nvSpPr>
        <p:spPr bwMode="auto">
          <a:xfrm rot="10800000" flipV="1">
            <a:off x="468313" y="6308725"/>
            <a:ext cx="2593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>
                <a:solidFill>
                  <a:srgbClr val="FF3399"/>
                </a:solidFill>
              </a:rPr>
              <a:t>Сакура</a:t>
            </a:r>
          </a:p>
        </p:txBody>
      </p:sp>
      <p:pic>
        <p:nvPicPr>
          <p:cNvPr id="24587" name="Picture 17" descr="Пальмы в пустын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6100" y="3357563"/>
            <a:ext cx="47879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Rectangle 18"/>
          <p:cNvSpPr>
            <a:spLocks noChangeArrowheads="1"/>
          </p:cNvSpPr>
          <p:nvPr/>
        </p:nvSpPr>
        <p:spPr bwMode="auto">
          <a:xfrm>
            <a:off x="6494463" y="3495675"/>
            <a:ext cx="1012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/>
              <a:t>Пальма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  <p:bldP spid="471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071570"/>
          </a:xfrm>
        </p:spPr>
        <p:txBody>
          <a:bodyPr/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Тема.  Материк Евразия.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642910" y="2500306"/>
            <a:ext cx="771530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</a:t>
            </a:r>
            <a:r>
              <a:rPr lang="ru-RU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b="1" i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умений планировать свои действия, осуществлять поиск и обобщение информации  в соответствии с решаемыми задачами. 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b="1" i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Развитие познавательного интереса, умения логически верно выражать свои мысли, навыков самоконтроля и взаимоконтроля.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b="1" i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Воспитание  умения вступать в учебное сотрудничество с учителем и одноклассниками</a:t>
            </a:r>
            <a:r>
              <a:rPr lang="ru-RU" sz="2400" b="1" i="1" dirty="0" smtClean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kumimoji="0" lang="ru-RU" sz="2400" b="1" i="0" u="none" strike="noStrike" kern="1200" cap="none" spc="0" normalizeH="0" baseline="0" noProof="0" dirty="0" smtClean="0">
              <a:ln w="1905"/>
              <a:solidFill>
                <a:schemeClr val="tx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J021350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428604"/>
            <a:ext cx="1905006" cy="2493826"/>
          </a:xfrm>
          <a:prstGeom prst="rect">
            <a:avLst/>
          </a:prstGeom>
        </p:spPr>
      </p:pic>
      <p:pic>
        <p:nvPicPr>
          <p:cNvPr id="9" name="Рисунок 8" descr="http://upload.wikimedia.org/wikipedia/commons/thumb/3/30/Eurasia_%28orthographic_projection%29.svg/220px-Eurasia_%28orthographic_projection%29.svg.pn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642918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214422"/>
            <a:ext cx="6829428" cy="1752600"/>
          </a:xfrm>
        </p:spPr>
        <p:txBody>
          <a:bodyPr/>
          <a:lstStyle/>
          <a:p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Цель. </a:t>
            </a:r>
            <a:r>
              <a:rPr lang="ru-RU" sz="2400" b="1" i="1" dirty="0" smtClean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Выявить такие особенности материка, которые делают его неповторимым, отличным от всех других материков.</a:t>
            </a:r>
            <a:endParaRPr lang="ru-RU" sz="2400" b="1" dirty="0" smtClean="0">
              <a:ln w="1905"/>
              <a:solidFill>
                <a:schemeClr val="tx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Географическое положение Евраз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071570"/>
          </a:xfrm>
        </p:spPr>
        <p:txBody>
          <a:bodyPr/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Тема.  Материк Евразия.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642910" y="2500306"/>
            <a:ext cx="771530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</a:t>
            </a:r>
            <a:r>
              <a:rPr lang="ru-RU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b="1" i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умений планировать свои действия, осуществлять поиск и обобщение информации  в соответствии с решаемыми задачами. 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b="1" i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Развитие познавательного интереса, умения логически верно выражать свои мысли, навыков самоконтроля и взаимоконтроля.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b="1" i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Воспитание  умения вступать в учебное сотрудничество с учителем и одноклассниками</a:t>
            </a:r>
            <a:r>
              <a:rPr lang="ru-RU" sz="2400" b="1" i="1" dirty="0" smtClean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kumimoji="0" lang="ru-RU" sz="2400" b="1" i="0" u="none" strike="noStrike" kern="1200" cap="none" spc="0" normalizeH="0" baseline="0" noProof="0" dirty="0" smtClean="0">
              <a:ln w="1905"/>
              <a:solidFill>
                <a:schemeClr val="tx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J021350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428604"/>
            <a:ext cx="1905006" cy="2493826"/>
          </a:xfrm>
          <a:prstGeom prst="rect">
            <a:avLst/>
          </a:prstGeom>
        </p:spPr>
      </p:pic>
      <p:pic>
        <p:nvPicPr>
          <p:cNvPr id="9" name="Рисунок 8" descr="http://upload.wikimedia.org/wikipedia/commons/thumb/3/30/Eurasia_%28orthographic_projection%29.svg/220px-Eurasia_%28orthographic_projection%29.svg.pn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642918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214422"/>
            <a:ext cx="6829428" cy="1752600"/>
          </a:xfrm>
        </p:spPr>
        <p:txBody>
          <a:bodyPr/>
          <a:lstStyle/>
          <a:p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Цель. </a:t>
            </a:r>
            <a:r>
              <a:rPr lang="ru-RU" sz="2400" b="1" i="1" dirty="0" smtClean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Выявить такие особенности материка, которые делают его неповторимым, отличным от всех других материков.</a:t>
            </a:r>
            <a:endParaRPr lang="ru-RU" sz="2400" b="1" dirty="0" smtClean="0">
              <a:ln w="1905"/>
              <a:solidFill>
                <a:schemeClr val="tx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E:\Документы\География\NEW (G)\RES\Class8\Озеро Байка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858280" cy="642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Озеро Байкал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E:\Документы\География\NEW (G)\RES\Class7\Гимала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8609013" cy="6286522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" name="Picture 3" descr="E:\Документы\География\NEW (G)\RES\Class7\Джомолунгма (Эверест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572500" cy="6286522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000628" y="5357826"/>
            <a:ext cx="228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Эверест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2971800" cy="1143000"/>
          </a:xfrm>
        </p:spPr>
        <p:txBody>
          <a:bodyPr/>
          <a:lstStyle/>
          <a:p>
            <a:r>
              <a:rPr lang="ru-RU" b="1" smtClean="0"/>
              <a:t>Население</a:t>
            </a:r>
          </a:p>
        </p:txBody>
      </p:sp>
      <p:pic>
        <p:nvPicPr>
          <p:cNvPr id="43012" name="Picture 4" descr="E:\Документы\География\NEW (G)\RES\Class7\Житель Крайнего Севе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3857625"/>
            <a:ext cx="28098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43625" y="6000750"/>
            <a:ext cx="2786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Житель Крайнего Севера</a:t>
            </a:r>
          </a:p>
        </p:txBody>
      </p:sp>
      <p:pic>
        <p:nvPicPr>
          <p:cNvPr id="43013" name="Picture 5" descr="E:\Документы\География\NEW (G)\RES\Class7\Житель Тибе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214313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857875" y="2571750"/>
            <a:ext cx="2643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/>
              <a:t>Житель Тибета</a:t>
            </a:r>
          </a:p>
        </p:txBody>
      </p:sp>
      <p:pic>
        <p:nvPicPr>
          <p:cNvPr id="43014" name="Picture 6" descr="E:\Документы\География\NEW (G)\RES\Class7\Индийские женщин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1430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14313" y="3500438"/>
            <a:ext cx="3643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Индийские</a:t>
            </a:r>
            <a:r>
              <a:rPr lang="ru-RU"/>
              <a:t> </a:t>
            </a:r>
            <a:r>
              <a:rPr lang="ru-RU" b="1"/>
              <a:t>женщины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643313" y="4071938"/>
            <a:ext cx="328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Французы</a:t>
            </a:r>
          </a:p>
        </p:txBody>
      </p:sp>
      <p:pic>
        <p:nvPicPr>
          <p:cNvPr id="17" name="Picture 3" descr="E:\Документы\География\NEW (G)\RES\Class7\Русски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4000500"/>
            <a:ext cx="39020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E:\Документы\География\NEW (G)\RES\Class7\Французы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8" y="2143125"/>
            <a:ext cx="28940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7"/>
            <a:ext cx="8286808" cy="618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E:\Документы\География\NEW (G)\RES\Class7\Лебедь-клику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14313"/>
            <a:ext cx="3643312" cy="2428875"/>
          </a:xfrm>
          <a:ln w="38100">
            <a:solidFill>
              <a:schemeClr val="tx1"/>
            </a:solidFill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7188" y="2714625"/>
            <a:ext cx="3071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Лебедь- кликун</a:t>
            </a:r>
          </a:p>
        </p:txBody>
      </p:sp>
      <p:pic>
        <p:nvPicPr>
          <p:cNvPr id="16" name="Picture 5" descr="E:\Документы\География\NEW (G)\RES\Class7\Серые журавл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6713" y="214313"/>
            <a:ext cx="4752975" cy="26431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5214938" y="2928938"/>
            <a:ext cx="300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Серые журавли</a:t>
            </a:r>
          </a:p>
        </p:txBody>
      </p:sp>
      <p:pic>
        <p:nvPicPr>
          <p:cNvPr id="18" name="Picture 6" descr="E:\Документы\География\NEW (G)\RES\Class7\Сова-лесной хищни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206750"/>
            <a:ext cx="4143375" cy="2762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57188" y="6215063"/>
            <a:ext cx="3929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Сова – лесной хищник</a:t>
            </a:r>
          </a:p>
        </p:txBody>
      </p:sp>
      <p:pic>
        <p:nvPicPr>
          <p:cNvPr id="20" name="Picture 2" descr="E:\Документы\География\NEW (G)\RES\Class7\Орел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75" y="3714750"/>
            <a:ext cx="3563938" cy="2673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929313" y="6488113"/>
            <a:ext cx="235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Орёл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:\Документы\География\NEW (G)\RES\Class7\Обитательница индонезийских лесо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14313"/>
            <a:ext cx="4672012" cy="3114675"/>
          </a:xfrm>
          <a:ln w="38100">
            <a:solidFill>
              <a:schemeClr val="tx1"/>
            </a:solidFill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143500" y="928688"/>
            <a:ext cx="31924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Такие обезьяны обитают в Индонезии</a:t>
            </a:r>
            <a:r>
              <a:rPr lang="ru-RU"/>
              <a:t>.</a:t>
            </a:r>
          </a:p>
        </p:txBody>
      </p:sp>
      <p:sp>
        <p:nvSpPr>
          <p:cNvPr id="17412" name="Прямоугольник 5"/>
          <p:cNvSpPr>
            <a:spLocks noChangeArrowheads="1"/>
          </p:cNvSpPr>
          <p:nvPr/>
        </p:nvSpPr>
        <p:spPr bwMode="auto">
          <a:xfrm>
            <a:off x="357188" y="3357563"/>
            <a:ext cx="453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Обитательница индонезийских лесов</a:t>
            </a:r>
          </a:p>
        </p:txBody>
      </p:sp>
      <p:pic>
        <p:nvPicPr>
          <p:cNvPr id="7" name="Picture 5" descr="E:\Документы\География\NEW (G)\RES\Class7\Орангута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4113" y="3429000"/>
            <a:ext cx="3987800" cy="26479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15125" y="6215063"/>
            <a:ext cx="2071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Орангутан</a:t>
            </a:r>
          </a:p>
        </p:txBody>
      </p:sp>
      <p:pic>
        <p:nvPicPr>
          <p:cNvPr id="9" name="Picture 4" descr="E:\Документы\География\NEW (G)\RES\Class7\Мака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857625"/>
            <a:ext cx="3714750" cy="27860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071938" y="6143625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Макака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Праздник детский 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163</TotalTime>
  <Words>227</Words>
  <Application>Microsoft Office PowerPoint</Application>
  <PresentationFormat>Экран (4:3)</PresentationFormat>
  <Paragraphs>41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Праздник детский 1</vt:lpstr>
      <vt:lpstr> Урок окружающего мира  по теме « Материк Евразия». </vt:lpstr>
      <vt:lpstr>Слайд 2</vt:lpstr>
      <vt:lpstr>Тема.  Материк Евразия. </vt:lpstr>
      <vt:lpstr>Озеро Байкал </vt:lpstr>
      <vt:lpstr>Слайд 5</vt:lpstr>
      <vt:lpstr>Население</vt:lpstr>
      <vt:lpstr>Слайд 7</vt:lpstr>
      <vt:lpstr>Слайд 8</vt:lpstr>
      <vt:lpstr>Слайд 9</vt:lpstr>
      <vt:lpstr>Слайд 10</vt:lpstr>
      <vt:lpstr>Слайд 11</vt:lpstr>
      <vt:lpstr>Тема.  Материк Евразия.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19</cp:revision>
  <dcterms:created xsi:type="dcterms:W3CDTF">2012-04-17T03:19:57Z</dcterms:created>
  <dcterms:modified xsi:type="dcterms:W3CDTF">2012-04-17T19:13:09Z</dcterms:modified>
</cp:coreProperties>
</file>