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5" r:id="rId2"/>
    <p:sldId id="312" r:id="rId3"/>
    <p:sldId id="313" r:id="rId4"/>
    <p:sldId id="314" r:id="rId5"/>
    <p:sldId id="316" r:id="rId6"/>
    <p:sldId id="317" r:id="rId7"/>
    <p:sldId id="346" r:id="rId8"/>
    <p:sldId id="319" r:id="rId9"/>
    <p:sldId id="320" r:id="rId10"/>
    <p:sldId id="321" r:id="rId11"/>
    <p:sldId id="322" r:id="rId12"/>
    <p:sldId id="323" r:id="rId13"/>
    <p:sldId id="324" r:id="rId14"/>
    <p:sldId id="345" r:id="rId15"/>
    <p:sldId id="325" r:id="rId16"/>
    <p:sldId id="326" r:id="rId17"/>
    <p:sldId id="327" r:id="rId18"/>
    <p:sldId id="328" r:id="rId19"/>
    <p:sldId id="343" r:id="rId20"/>
    <p:sldId id="344" r:id="rId21"/>
    <p:sldId id="329" r:id="rId22"/>
    <p:sldId id="330" r:id="rId23"/>
    <p:sldId id="342" r:id="rId24"/>
    <p:sldId id="332" r:id="rId25"/>
    <p:sldId id="331" r:id="rId26"/>
    <p:sldId id="348" r:id="rId27"/>
    <p:sldId id="334" r:id="rId28"/>
    <p:sldId id="333" r:id="rId29"/>
    <p:sldId id="340" r:id="rId30"/>
    <p:sldId id="335" r:id="rId31"/>
    <p:sldId id="347" r:id="rId32"/>
    <p:sldId id="337" r:id="rId33"/>
    <p:sldId id="338" r:id="rId34"/>
    <p:sldId id="339" r:id="rId35"/>
    <p:sldId id="30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0C0"/>
    <a:srgbClr val="FF9999"/>
    <a:srgbClr val="FF33CC"/>
    <a:srgbClr val="DB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5AD85-5022-4E1C-AF21-FE1D2F370E93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E330-7398-4E85-BCA7-40EB0B0DC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evo-info.ru/articles/54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revo-info.ru/articles/725.html" TargetMode="External"/><Relationship Id="rId5" Type="http://schemas.openxmlformats.org/officeDocument/2006/relationships/hyperlink" Target="http://drevo-info.ru/articles/find/%D0%A4%D0%98%D0%9D%D0%98%D0%A4%D0%A2%D0%AC.html" TargetMode="External"/><Relationship Id="rId4" Type="http://schemas.openxmlformats.org/officeDocument/2006/relationships/hyperlink" Target="http://drevo-info.ru/articles/find/%D0%A0%D0%9E%D0%A1%D0%A2%D0%9E%D0%92+%D0%92%D0%95%D0%9B%D0%98%D0%9A%D0%98%D0%99.html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13_%D0%B3%D0%BE%D0%B4" TargetMode="External"/><Relationship Id="rId7" Type="http://schemas.openxmlformats.org/officeDocument/2006/relationships/hyperlink" Target="http://ru.wikipedia.org/wiki/%D0%98%D0%BF%D0%B0%D1%82%D1%8C%D0%B5%D0%B2%D1%81%D0%BA%D0%B8%D0%B9_%D0%BC%D0%BE%D0%BD%D0%B0%D1%81%D1%82%D1%8B%D1%80%D1%8C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8%D0%B5%D1%81%D1%82%D0%BE%D0%B2%D0%B0,_%D0%9A%D1%81%D0%B5%D0%BD%D0%B8%D1%8F_%D0%98%D0%B2%D0%B0%D0%BD%D0%BE%D0%B2%D0%BD%D0%B0" TargetMode="External"/><Relationship Id="rId5" Type="http://schemas.openxmlformats.org/officeDocument/2006/relationships/hyperlink" Target="http://ru.wikipedia.org/wiki/%D0%9C%D0%B8%D1%85%D0%B0%D0%B8%D0%BB_%D0%A4%D1%91%D0%B4%D0%BE%D1%80%D0%BE%D0%B2%D0%B8%D1%87" TargetMode="External"/><Relationship Id="rId4" Type="http://schemas.openxmlformats.org/officeDocument/2006/relationships/hyperlink" Target="http://ru.wikipedia.org/wiki/%D0%97%D0%B5%D0%BC%D1%81%D0%BA%D0%B8%D0%B9_%D1%81%D0%BE%D0%B1%D0%BE%D1%80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0%BE%D0%B8%D1%86%D0%B5-%D0%A1%D0%B5%D1%80%D0%B3%D0%B8%D0%B5%D0%B2%D0%B0_%D0%BB%D0%B0%D0%B2%D1%80%D0%B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7%D1%83%D0%B4%D0%BE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0%B5%D0%BA%D1%81%D0%B0%D0%BD%D0%B4%D1%80_%D0%9F%D0%B5%D1%80%D0%B5%D1%81%D0%B2%D0%B5%D1%8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0%D0%BE%D0%B4%D0%B8%D0%BE%D0%BD_%D0%9E%D1%81%D0%BB%D1%8F%D0%B1%D1%8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Город назван в честь 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Сергия Радо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нежского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 рождении дано имя  Варфоломей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ts val="1425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возрасте 10 лет юного Варфоломея отдали обучаться грамоте в церковной школе вместе с братьями: старшим Стефаном и младшим Петром. В отличие от своих успешных в учёбе братьев,  Варфоломей существенно отставал в обучении. Учитель ругал его, родители огорчались и усовещивали, но учёба вперёд не продвигалась. И тогда случилось событие, которое изменило всю его жизнь.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4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Переславль – Залесский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Этот город, также как Москва, был основан князем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Юрием Долгоруким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Здесь сохранились старинные церкви и другие творения русского зодчества: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Спаса - Преображенская церковь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Никитский и Горецкий монастыри.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50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Город  раскинулся на берегу живописного Плещеева озера, где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1688 г. Петр I начал строить  «потешную флотилию» (игрушечную), положившую начало русскому флоту. Со всей страны стали съезжаться сюда плотники, кузнецы, лесорубы, резчики.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3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 въезде в город со стороны Москвы стоит Федоровский монастырь. Согласно легенде, монастырь возник уже в XIV веке, но известность он приобрел после того, как в 1557 г. у Ивана Грозного родился сын Федор, названный так в честь святого, которому посвящен монастырь.  А на месте рождения царевича Федора была поставлена часовня «Крест», сохранившаяся до наших дней.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4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Музей Утюга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Первые утюги появились в 17 веке. Они нагревались в печи. Вместе с ними нагревалась ручка - нужна была прихватка. Потом появились утюги с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отсеками для углей. Такие утюги медленнее остывали. Форма утюгов самая разнообразная. Самый древний в форме головы льва, а молодой - в форме дельфина. Самый лёгкий весит 10 г, а самый тяжёлый – 10 кг.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6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Музей Чайника.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Солдатский чайник 15 л воды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Чайник – самовар – два отсека – для углей и воды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Чайник в форме лебедя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Морской чайник. Внизу ободок, не дающий чайнику свалиться с плиты во время качки.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97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. Один из самых древних городов в Золотом кольце, и уже в давние времена его с уважением называли Великим. Самая замечательная часть города – </a:t>
            </a:r>
            <a:r>
              <a:rPr lang="ru-RU" sz="1050" b="1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Ростовский  Кремль</a:t>
            </a:r>
          </a:p>
          <a:p>
            <a:pPr marL="0" marR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его белыми стенами видны многочисленные купола церквей, колокола которых славятся своим мелодичным звоном.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Ростов славится знаменитой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ростовской финифтью.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Это очень красивые украшения с эмалью – броши, серьги, браслеты, которые хранятся в музее Финифти.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.Одно из украшений </a:t>
            </a:r>
            <a:r>
              <a:rPr lang="ru-RU" sz="1200" dirty="0" err="1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Кувуклии</a:t>
            </a:r>
            <a:r>
              <a:rPr lang="ru-RU" sz="1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 или часовни  Гроба Господня - русская резная серебряная сень 1-й половины </a:t>
            </a:r>
            <a:r>
              <a:rPr lang="ru-RU" sz="1200" u="sng" dirty="0" smtClean="0">
                <a:solidFill>
                  <a:srgbClr val="00019B"/>
                </a:solidFill>
                <a:effectLst/>
                <a:latin typeface="Times New Roman"/>
                <a:ea typeface="Times New Roman"/>
                <a:hlinkClick r:id="rId3" tooltip="XIX"/>
              </a:rPr>
              <a:t>XIX</a:t>
            </a:r>
            <a:r>
              <a:rPr lang="ru-RU" sz="1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 века с 12 иконами святых апостолов выполнена в технике </a:t>
            </a:r>
            <a:r>
              <a:rPr lang="ru-RU" sz="1200" u="sng" dirty="0" smtClean="0">
                <a:solidFill>
                  <a:srgbClr val="B70000"/>
                </a:solidFill>
                <a:effectLst/>
                <a:latin typeface="Times New Roman"/>
                <a:ea typeface="Times New Roman"/>
                <a:hlinkClick r:id="rId4" tooltip="РОСТОВ ВЕЛИКИЙ"/>
              </a:rPr>
              <a:t>ростовской</a:t>
            </a:r>
            <a:r>
              <a:rPr lang="ru-RU" sz="1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1200" u="sng" dirty="0" smtClean="0">
                <a:solidFill>
                  <a:srgbClr val="B70000"/>
                </a:solidFill>
                <a:effectLst/>
                <a:latin typeface="Times New Roman"/>
                <a:ea typeface="Times New Roman"/>
                <a:hlinkClick r:id="rId5" tooltip="ФИНИФТЬ"/>
              </a:rPr>
              <a:t>финифти</a:t>
            </a:r>
            <a:r>
              <a:rPr lang="ru-RU" sz="1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. В</a:t>
            </a:r>
            <a:r>
              <a:rPr lang="ru-RU" sz="1200" u="sng" dirty="0" smtClean="0">
                <a:solidFill>
                  <a:srgbClr val="00019B"/>
                </a:solidFill>
                <a:effectLst/>
                <a:latin typeface="Times New Roman"/>
                <a:ea typeface="Times New Roman"/>
                <a:hlinkClick r:id="rId6" tooltip="2004"/>
              </a:rPr>
              <a:t>2004</a:t>
            </a:r>
            <a:r>
              <a:rPr lang="ru-RU" sz="12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</a:rPr>
              <a:t> году, по заказу Иерусалимской Патриархии, старинные финифти были заменены новыми, изготовленными по современной технологии ростовской фирмой А. Рудника.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1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Углич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Стоит на Волге. Название города, возможно, произошло от слова «угол». Река в этом месте изгибается, течёт «углом». (Показать на карте.)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 Угличе много памятников старины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(монастыри, церкви, необычные дома)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2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Углич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Стоит на Волге. Название города, возможно, произошло от слова «угол». Река в этом месте изгибается, течёт «углом». (Показать на карте.)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18. В Угличе много памятников старины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(монастыри, церкви, необычные дома)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1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А ещё в Угличе работает большой часовой завод «Чайка»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4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25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Когда мальчику было 13 лет,  он отправился в поле искать лошадей. Во время поисков  вышел на поляну и увидел под дубом старца</a:t>
            </a:r>
            <a:r>
              <a:rPr lang="ru-RU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, который усердно молился»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Он поведал ему своё горе и просил старца молиться, чтобы 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Times New Roman"/>
                <a:ea typeface="Calibri"/>
                <a:cs typeface="Times New Roman"/>
                <a:hlinkClick r:id="rId3" tooltip="Бог"/>
              </a:rPr>
              <a:t>Бог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помог ему одолеть грамоту. Помолившись, старец сказал </a:t>
            </a:r>
            <a:r>
              <a:rPr lang="ru-RU" sz="12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что отныне Господь дарует ему хорошее знание грамоты, большее, чем у его братьев и сверстников»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 А родителям сказал, что </a:t>
            </a:r>
            <a:r>
              <a:rPr lang="ru-RU" sz="12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отрок будет хорошо знать грамоту и понимать священные книги и будет велик пред Богом и людьми за свою добродетельную жизнь.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Ярославль – самый крупный город Золотого кольца. Он был основан князем Ярославом Мудрым, имя которого носит и сейчас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81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Великолепный белый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храм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на центральной площади древнего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Ярославля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— церковь Ильи Пророка Это памятник знаменитой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ярославской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школы архитектуры и живописи XVII века, который почти полностью сохранил свой облик.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95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центре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города стоит памятник Фёдору Григорьевичу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Волкому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Этот замечательный человек создал в Ярославле первый в России общедоступный театр. Вот почему Ярославль называют родиной Русского театра. Волков Фёдор Григорьевич-основатель театра.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4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Ярославская земля богата талантами. Здесь в разное время жили и работали: писатель Константин Дмитриевич Ушинский, поэт Николай Николаевич Некрасов,  первая женщина-космонавт Валентина Терешкова и др.</a:t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44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Сценка по легенде строительства города.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Если посмотреть на карту города, можно увидеть, что улицы расположены в виде веера. Есть легенда, которая это объясняет.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Екатерина Вторая: Приказываю перестроить город Кострому.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Придворный архитектор: Ваше высочество, каким вы хотите видеть город?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Екатерина Вторая: Таким. (Разворачивает веер.)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Вот город и сделали таким необычным.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 той части, где улицы сходятся, расположены старинные Торговые ряды. Торгуют в них уже несколько веков. Каждому товару отводилось своё место. Об этом говорят названия – Большие и малые мучные ряды, Масляные ряды, Пряничные ряды.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09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Музей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деревянного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зодчества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Костромы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сохранил живые памятники Русской 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деревянной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архитектуры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 </a:t>
            </a:r>
            <a:r>
              <a:rPr lang="ru-RU" b="1" i="0" dirty="0" smtClean="0">
                <a:solidFill>
                  <a:srgbClr val="888888"/>
                </a:solidFill>
                <a:effectLst/>
                <a:latin typeface="Arial"/>
              </a:rPr>
              <a:t>…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Выполнена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Костромскими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мастерами - резчиками по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дереву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хранящими тепло и красоту древних ремесел.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32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Иван Сусанин спас новую царскую династию, заманив поляков в чащу. 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+mn-lt"/>
                <a:ea typeface="Calibri"/>
                <a:cs typeface="Times New Roman"/>
              </a:rPr>
              <a:t>Сусанин вел поляков все лесами и не путем и не дорогою»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Согласно легенде, поздней зимой 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3" tooltip="1613 год"/>
              </a:rPr>
              <a:t>1613 года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 уже наречённый 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4" tooltip="Земский собор"/>
              </a:rPr>
              <a:t>Земским собором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 царём 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5" tooltip="Михаил Фёдорович"/>
              </a:rPr>
              <a:t>Михаил Романов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 и его мать, 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6" tooltip="Шестова, Ксения Ивановна"/>
              </a:rPr>
              <a:t>инокиня Марфа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, жили в своей костромской вотчине, в селе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Домнино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. Зная об этом, польско-литовский отряд пытался отыскать дорогу к селу, чтобы захватить юного Романова. Недалеко от Домнина они встретили вотчинного старосту Ивана Сусанина и приказали показать дорогу. Сусанин согласился, но повел их в противоположную сторону, к селу Исупову, а в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Домнино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послал своего зятя Богдана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Сабинина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с известием о грозящей опасности. За отказ указать верный путь Сусанин был подвергнут жестоким пыткам, но не выдал места убежища царя и был изрублен поляками «в мелкие куски» на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Исуповском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(Чистом) болоте или в самом Исупове. Михаил Фёдорович и инокиня Марфа нашли спасение в 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7" tooltip="Ипатьевский монастырь"/>
              </a:rPr>
              <a:t>Костромском </a:t>
            </a:r>
            <a:r>
              <a:rPr lang="ru-RU" sz="1200" u="sng" dirty="0" err="1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7" tooltip="Ипатьевский монастырь"/>
              </a:rPr>
              <a:t>Ипатьевском</a:t>
            </a:r>
            <a:r>
              <a:rPr lang="ru-RU" sz="1200" u="sng" dirty="0" smtClean="0">
                <a:solidFill>
                  <a:srgbClr val="0B0080"/>
                </a:solidFill>
                <a:effectLst/>
                <a:latin typeface="+mn-lt"/>
                <a:ea typeface="Calibri"/>
                <a:cs typeface="Times New Roman"/>
                <a:hlinkClick r:id="rId7" tooltip="Ипатьевский монастырь"/>
              </a:rPr>
              <a:t> монастыре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09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Город художников (см. учебник, стр. 16)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09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Плёс дал России Левитана»,- так говорят знатоки творчества  художника. Именно в этом древнем волжском городе находится уникальный музей Исаака Левитана.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72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Суздаль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Всемирно известный город – музей.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5 монастырей, 17 часовен,  33 церкви. Маковки многочисленных церквей Суздаля не золотятся, как в Москве, а серебрятся. Этот город так и называли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серебряноглавым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Хан Батый, штурмуя Суздаль, с алчностью глядел на сияющее серебро глав. Взяв город. Он в первую очередь приказал снять серебро с церквей. Но воины не смогли выполнить его приказ. На самом деле главы храмов были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были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покрыты деревянными пластинами, пропитанными расплавленным оловом.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Так и случилось.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 месте которой появился Троице-Сергиев монастырь. Кроме </a:t>
            </a:r>
            <a:r>
              <a:rPr lang="ru-RU" sz="1200" dirty="0" smtClean="0">
                <a:solidFill>
                  <a:srgbClr val="0B0080"/>
                </a:solidFill>
                <a:effectLst/>
                <a:latin typeface="Times New Roman"/>
                <a:ea typeface="Times New Roman"/>
                <a:cs typeface="Times New Roman"/>
                <a:hlinkClick r:id="rId3" tooltip="Троице-Сергиева лавра"/>
              </a:rPr>
              <a:t>Троице-Сергиева монастыря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Сергий основал ещё несколько монастырей и  совершил множество </a:t>
            </a:r>
            <a:r>
              <a:rPr lang="ru-RU" sz="1200" dirty="0" smtClean="0">
                <a:solidFill>
                  <a:srgbClr val="0B0080"/>
                </a:solidFill>
                <a:effectLst/>
                <a:latin typeface="Times New Roman"/>
                <a:ea typeface="Times New Roman"/>
                <a:cs typeface="Times New Roman"/>
                <a:hlinkClick r:id="rId4" tooltip="Чудо"/>
              </a:rPr>
              <a:t>чудес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Люди приходили к нему из разных городов для исцеления.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85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В городе есть Музей деревянного зодчества.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Здесь и деревянные дома, и мельница, и банька, и церкви.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95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Владимир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Основал Владимир Мономах. Раньше город был маленьким пригородом Суздаля. Но  князь Андрей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Боголюбский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сделал всё, чтобы возвеличить город и начал с сооружения оборонительного пояса вокруг новой столицы, от которого сейчас сохранились лишь Золотые ворота.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28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Золотые ворота древнего Владимира это и оборонительный бастион, и Триумфальная арка. Они наглухо закрывались перед врагами и широко распахивались перед героями – освободителями. Под сводами их прошли в 13 веке победители тевтонских рыцарей на Чудском озере (под тяжестью доспехов рыцари шли под лёд и тонули).  В 14 веке в эти же ворота вошли отважные герои Куликова поля, на котором были разбиты татаро-монгольское войско  Мамая. А золотыми они назывались потому, что их громадные дубовые двери были обиты золочёными листами и действительно сияли, как золотые. Золотой купол церкви венчал эти триумфальные ворота.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40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Второе по значимости сооружение – Успенский собор, который до  середины 15 века был главным храмом Руси. Здесь возводились на княжение Александр Невский, Дмитрий Донской. Внутри Успенский собор, как повествует летописец, блистал золотом, серебром, драгоценными камнями и жемчугами. Собор дожил до наших дней, хотя и сильно пострадал во время пожара в 12 веке.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29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Викторина</a:t>
            </a:r>
            <a:r>
              <a:rPr lang="ru-RU" sz="1200" baseline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</a:t>
            </a: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гласным буквам определи название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города в левом столбике,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соедини с достопримечательностями </a:t>
            </a:r>
            <a:r>
              <a:rPr lang="ru-RU" sz="120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правом столбике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(См.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Викторина в программе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Mimio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2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25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 версии жития,  Дмитрий Донской, отправляясь на  битву с Мамаем, поехал к Сергию, чтобы помолиться с ним и получить от него благословение. Благословляя его, Сергий предрёк ему победу и спасение от смерти и отпустил в поход двух своих иноков,  </a:t>
            </a:r>
            <a:r>
              <a:rPr lang="ru-RU" sz="1200" u="sng" dirty="0" err="1" smtClean="0">
                <a:solidFill>
                  <a:srgbClr val="0B0080"/>
                </a:solidFill>
                <a:effectLst/>
                <a:latin typeface="Times New Roman"/>
                <a:ea typeface="Times New Roman"/>
                <a:cs typeface="Times New Roman"/>
                <a:hlinkClick r:id="rId3" tooltip="Александр Пересвет"/>
              </a:rPr>
              <a:t>Пересвета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и  </a:t>
            </a:r>
            <a:r>
              <a:rPr lang="ru-RU" sz="1200" u="sng" dirty="0" err="1" smtClean="0">
                <a:solidFill>
                  <a:srgbClr val="0B0080"/>
                </a:solidFill>
                <a:effectLst/>
                <a:latin typeface="Times New Roman"/>
                <a:ea typeface="Times New Roman"/>
                <a:cs typeface="Times New Roman"/>
                <a:hlinkClick r:id="rId4" tooltip="Родион Ослябя"/>
              </a:rPr>
              <a:t>Ослябю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6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425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Сергиевом Посаде поставлен памятник Сергию Радонежскому.</a:t>
            </a:r>
            <a:endParaRPr lang="ru-RU" sz="9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ts val="1425"/>
              </a:lnSpc>
              <a:spcBef>
                <a:spcPts val="480"/>
              </a:spcBef>
              <a:spcAft>
                <a:spcPts val="60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6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Один из самых древних городов в Золотом кольце, и уже в давние времена его с уважением называли Великим. Самая замечательная часть города – 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Ростовский Кремль.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его белыми стенами видны многочисленные купола церквей, колокола которых славятся своим мелодичным звоном.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Сергиевом Посаде единственный в стране музей игрушки,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насчитывающий около 30 000 экспонатов. 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Основой музея стали игрушки детей царской семьи.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В прошлом столетии здесь жили и работали сотни первоклассных мастеров – игрушечников.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82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Именно здесь родилась известная во всем мире русская матрешка. 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За северной стороной Сергиева Монастыря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святой источник Саввы </a:t>
            </a:r>
            <a:r>
              <a:rPr lang="ru-RU" sz="1200" dirty="0" err="1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Сторожевского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. Помимо собственно источника здесь поставлена деревянная часовенка и оборудована небольшая купель.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Вода в источнике голубого цвета, с постоянной температурой +  4 градуса и, как говорят в народе, наивкуснейшая.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E330-7398-4E85-BCA7-40EB0B0DC3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2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1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8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4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3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2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1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CE61-7D1C-48DD-A997-C48A7082540B}" type="datetimeFigureOut">
              <a:rPr lang="ru-RU" smtClean="0"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22A1-DDFB-4E4A-B4BF-CB41528A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Золотое кольцо России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387"/>
            <a:ext cx="5976664" cy="511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9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Источник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Саввы 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Сторожевского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в источнике - наивкуснейшая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89455" cy="468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27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9999"/>
                </a:solidFill>
                <a:latin typeface="Times New Roman" pitchFamily="18" charset="0"/>
                <a:cs typeface="Times New Roman" pitchFamily="18" charset="0"/>
              </a:rPr>
              <a:t>Переславль - Залесский</a:t>
            </a:r>
            <a:endParaRPr lang="ru-RU" b="1" dirty="0">
              <a:solidFill>
                <a:srgbClr val="FF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320480" cy="55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79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«Потешная флотилия»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4" y="1700807"/>
            <a:ext cx="7968903" cy="466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8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Федоровский монастырь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6904"/>
            <a:ext cx="73448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0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8C0C0"/>
                </a:solidFill>
                <a:latin typeface="Times New Roman" pitchFamily="18" charset="0"/>
                <a:cs typeface="Times New Roman" pitchFamily="18" charset="0"/>
              </a:rPr>
              <a:t>Музей утюгов</a:t>
            </a:r>
            <a:endParaRPr lang="ru-RU" b="1" dirty="0">
              <a:solidFill>
                <a:srgbClr val="28C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01044"/>
            <a:ext cx="32004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01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Музей чайников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9194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62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B25C1"/>
                </a:solidFill>
              </a:rPr>
              <a:t>Ростов Великий</a:t>
            </a:r>
            <a:endParaRPr lang="ru-RU" b="1" dirty="0">
              <a:solidFill>
                <a:srgbClr val="DB25C1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31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Знаменитая на весь мир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84776" cy="521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62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Углич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45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4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DB25C1"/>
                </a:solidFill>
              </a:rPr>
              <a:t>Угличская</a:t>
            </a:r>
            <a:r>
              <a:rPr lang="ru-RU" b="1" dirty="0">
                <a:solidFill>
                  <a:srgbClr val="DB25C1"/>
                </a:solidFill>
              </a:rPr>
              <a:t> гидроэлектростанция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4899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Святой Сергий Радонежский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4032448" cy="54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Угличский</a:t>
            </a:r>
            <a:r>
              <a:rPr lang="ru-RU" b="1" dirty="0">
                <a:solidFill>
                  <a:srgbClr val="FF0000"/>
                </a:solidFill>
              </a:rPr>
              <a:t> часовой завод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42" y="1412775"/>
            <a:ext cx="3893334" cy="528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4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Ярослав Мудрый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462914"/>
            <a:ext cx="3960441" cy="50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DB25C1"/>
                </a:solidFill>
              </a:rPr>
              <a:t>Церковь Ильи Пророка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3389"/>
            <a:ext cx="6552728" cy="5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03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Волков Фёдор Григорьевич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31332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544598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71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Ушинский К.Д               </a:t>
            </a: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Некрасов Н.А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14" y="1268761"/>
            <a:ext cx="22466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71" y="1268760"/>
            <a:ext cx="3528392" cy="31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82836"/>
            <a:ext cx="3523344" cy="264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15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Кострома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6" y="1280538"/>
            <a:ext cx="7395319" cy="510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3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Музей деревянного зодчества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7443670" cy="55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98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Подвиг Ивана Сусанина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13456" cy="499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49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Плёс –город художников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84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5" y="2204864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13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DB25C1"/>
                </a:solidFill>
              </a:rPr>
              <a:t>Исаак Ильич Левитан</a:t>
            </a:r>
            <a:br>
              <a:rPr lang="ru-RU" sz="3200" b="1" dirty="0">
                <a:solidFill>
                  <a:srgbClr val="DB25C1"/>
                </a:solidFill>
              </a:rPr>
            </a:br>
            <a:r>
              <a:rPr lang="ru-RU" sz="3200" b="1" dirty="0">
                <a:solidFill>
                  <a:srgbClr val="DB25C1"/>
                </a:solidFill>
              </a:rPr>
              <a:t>«Вечерний звон» «Золотая осень» «Васильки»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1733"/>
            <a:ext cx="4320480" cy="27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03401" cy="250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62603"/>
            <a:ext cx="2275258" cy="33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0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Встреча со старцем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3"/>
            <a:ext cx="6696743" cy="50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62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Суздаль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4929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226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Церковь Воскресения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Спаса Преображенская церковь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1665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1" y="1844824"/>
            <a:ext cx="3781871" cy="38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8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Владимир Мономах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32911"/>
            <a:ext cx="3816424" cy="47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1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Золотые ворота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27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B25C1"/>
                </a:solidFill>
              </a:rPr>
              <a:t>Успенский собор</a:t>
            </a:r>
            <a:endParaRPr lang="ru-RU" b="1" dirty="0">
              <a:solidFill>
                <a:srgbClr val="DB25C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3364"/>
            <a:ext cx="7366181" cy="55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403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51101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Сздл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музей деревянного зодчества  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Глч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матрёшки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Плс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родина русского театра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Рств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город художников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Влдмр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финифть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Кстрм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золотые ворота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Сргв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Псд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Троице – Сергиева лавра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Прслвл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Злсскй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    план города в виде веера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21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осреди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глухого Радонежского бора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Сергий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построил небольшую деревянную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церковь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3545"/>
            <a:ext cx="7200800" cy="449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3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Благословение</a:t>
            </a:r>
            <a:r>
              <a:rPr lang="ru-RU" sz="66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6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464496" cy="501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6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</a:rPr>
              <a:t>Памятник </a:t>
            </a:r>
            <a:r>
              <a:rPr lang="ru-RU" sz="4000" b="1" dirty="0">
                <a:solidFill>
                  <a:srgbClr val="FF33CC"/>
                </a:solidFill>
                <a:latin typeface="Times New Roman"/>
                <a:ea typeface="Times New Roman"/>
                <a:cs typeface="Times New Roman"/>
              </a:rPr>
              <a:t>Сергию Радонежскому</a:t>
            </a:r>
            <a:endParaRPr lang="ru-RU" sz="4000" b="1" dirty="0">
              <a:solidFill>
                <a:srgbClr val="FF33CC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5"/>
            <a:ext cx="3456384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0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Ростов Великий 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68760"/>
            <a:ext cx="7843597" cy="55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3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8C0C0"/>
                </a:solidFill>
              </a:rPr>
              <a:t>Музей игрушек</a:t>
            </a:r>
            <a:endParaRPr lang="ru-RU" b="1" dirty="0">
              <a:solidFill>
                <a:srgbClr val="28C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8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Ростов - родина русской матрёшки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356949" cy="487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06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1392</Words>
  <Application>Microsoft Office PowerPoint</Application>
  <PresentationFormat>Экран (4:3)</PresentationFormat>
  <Paragraphs>141</Paragraphs>
  <Slides>35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Золотое кольцо России</vt:lpstr>
      <vt:lpstr>Святой Сергий Радонежский</vt:lpstr>
      <vt:lpstr>Встреча со старцем</vt:lpstr>
      <vt:lpstr>Посреди глухого Радонежского бора Сергий построил небольшую деревянную церковь</vt:lpstr>
      <vt:lpstr>Благословение. </vt:lpstr>
      <vt:lpstr>Памятник Сергию Радонежскому</vt:lpstr>
      <vt:lpstr>Ростов Великий </vt:lpstr>
      <vt:lpstr>Музей игрушек</vt:lpstr>
      <vt:lpstr>Ростов - родина русской матрёшки</vt:lpstr>
      <vt:lpstr>Источник Саввы Сторожевского Вода в источнике - наивкуснейшая</vt:lpstr>
      <vt:lpstr>Переславль - Залесский</vt:lpstr>
      <vt:lpstr>«Потешная флотилия»</vt:lpstr>
      <vt:lpstr>Федоровский монастырь</vt:lpstr>
      <vt:lpstr>Музей утюгов</vt:lpstr>
      <vt:lpstr>Музей чайников</vt:lpstr>
      <vt:lpstr>Ростов Великий</vt:lpstr>
      <vt:lpstr>Знаменитая на весь мир</vt:lpstr>
      <vt:lpstr>Углич</vt:lpstr>
      <vt:lpstr>Угличская гидроэлектростанция</vt:lpstr>
      <vt:lpstr>Угличский часовой завод</vt:lpstr>
      <vt:lpstr>Ярослав Мудрый</vt:lpstr>
      <vt:lpstr>Церковь Ильи Пророка</vt:lpstr>
      <vt:lpstr>Волков Фёдор Григорьевич</vt:lpstr>
      <vt:lpstr>Ушинский К.Д               Некрасов Н.А</vt:lpstr>
      <vt:lpstr>Кострома</vt:lpstr>
      <vt:lpstr>Музей деревянного зодчества</vt:lpstr>
      <vt:lpstr>Подвиг Ивана Сусанина</vt:lpstr>
      <vt:lpstr>Плёс –город художников</vt:lpstr>
      <vt:lpstr>Исаак Ильич Левитан «Вечерний звон» «Золотая осень» «Васильки»</vt:lpstr>
      <vt:lpstr> Суздаль</vt:lpstr>
      <vt:lpstr>Церковь Воскресения Спаса Преображенская церковь</vt:lpstr>
      <vt:lpstr>Владимир Мономах </vt:lpstr>
      <vt:lpstr>Золотые ворота</vt:lpstr>
      <vt:lpstr>Успенский собор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69</cp:revision>
  <dcterms:created xsi:type="dcterms:W3CDTF">2012-04-30T20:28:23Z</dcterms:created>
  <dcterms:modified xsi:type="dcterms:W3CDTF">2012-06-10T15:56:04Z</dcterms:modified>
</cp:coreProperties>
</file>