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11E8BA-ECC5-4AB9-A250-BAF24A92E1D0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3DB34E-E25C-4C58-A79B-6C36749F78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Буклет - </a:t>
            </a:r>
            <a:br>
              <a:rPr lang="ru-RU" dirty="0" smtClean="0"/>
            </a:br>
            <a:r>
              <a:rPr lang="ru-RU" dirty="0" smtClean="0"/>
              <a:t>«Ижма собирает гостей»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pic>
        <p:nvPicPr>
          <p:cNvPr id="23554" name="Picture 2" descr="http://cs1244.vkontakte.ru/u7006567/9130365/x_d9651b5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1996" y="215556"/>
            <a:ext cx="6743408" cy="4499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86246"/>
          </a:xfrm>
        </p:spPr>
        <p:txBody>
          <a:bodyPr>
            <a:normAutofit/>
          </a:bodyPr>
          <a:lstStyle/>
          <a:p>
            <a:r>
              <a:rPr lang="ru-RU" dirty="0" smtClean="0"/>
              <a:t>Выводы:</a:t>
            </a:r>
            <a:br>
              <a:rPr lang="ru-RU" dirty="0" smtClean="0"/>
            </a:br>
            <a:r>
              <a:rPr lang="ru-RU" dirty="0" smtClean="0"/>
              <a:t>Цель достигнута, готовый продукт -  буклет -  получен.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47186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971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Ижма – село с богатой историей, традициями и обычаями, культурой.</a:t>
            </a:r>
            <a:br>
              <a:rPr lang="ru-RU" dirty="0" smtClean="0"/>
            </a:br>
            <a:r>
              <a:rPr lang="ru-RU" dirty="0" smtClean="0"/>
              <a:t>Место – очень интересное для гостей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6626" name="Picture 2" descr="http://cs1356.vkontakte.ru/u8543105/9130365/x_83b1aef9.jpg"/>
          <p:cNvPicPr>
            <a:picLocks noChangeAspect="1" noChangeArrowheads="1"/>
          </p:cNvPicPr>
          <p:nvPr/>
        </p:nvPicPr>
        <p:blipFill>
          <a:blip r:embed="rId2" cstate="screen"/>
          <a:srcRect t="-2503"/>
          <a:stretch>
            <a:fillRect/>
          </a:stretch>
        </p:blipFill>
        <p:spPr bwMode="auto">
          <a:xfrm>
            <a:off x="357158" y="3214686"/>
            <a:ext cx="4000496" cy="2928958"/>
          </a:xfrm>
          <a:prstGeom prst="rect">
            <a:avLst/>
          </a:prstGeom>
          <a:noFill/>
        </p:spPr>
      </p:pic>
      <p:pic>
        <p:nvPicPr>
          <p:cNvPr id="26627" name="Picture 3" descr="I:\Проект\PA24108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9124" y="1928802"/>
            <a:ext cx="4296833" cy="3222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Создать буклет «Ижма собирает гостей» с фотографиями, небольшим информационным текстом и цифрами.</a:t>
            </a:r>
          </a:p>
          <a:p>
            <a:pPr>
              <a:buNone/>
            </a:pPr>
            <a:r>
              <a:rPr lang="ru-RU" dirty="0" smtClean="0"/>
              <a:t>    Буклет и будет нашим продуктом.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1. Выяснить, для чего нужны буклеты, их назначение, виды.</a:t>
            </a:r>
            <a:endParaRPr lang="ru-RU" dirty="0"/>
          </a:p>
        </p:txBody>
      </p:sp>
      <p:pic>
        <p:nvPicPr>
          <p:cNvPr id="27650" name="Picture 2" descr="Картинка 28 из 12148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00364" y="2571744"/>
            <a:ext cx="5715040" cy="3624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114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Буклет  - это многополосная печатная продукция, создаваемая с целью рекламы или информирования.</a:t>
            </a:r>
            <a:endParaRPr lang="ru-RU" dirty="0"/>
          </a:p>
        </p:txBody>
      </p:sp>
      <p:pic>
        <p:nvPicPr>
          <p:cNvPr id="5" name="Picture 2" descr="Картинка 28 из 12148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08" y="2786058"/>
            <a:ext cx="5715040" cy="3624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328990"/>
          </a:xfrm>
        </p:spPr>
        <p:txBody>
          <a:bodyPr>
            <a:normAutofit/>
          </a:bodyPr>
          <a:lstStyle/>
          <a:p>
            <a:r>
              <a:rPr lang="ru-RU" dirty="0" smtClean="0"/>
              <a:t>2. Выбрали название буклету, подобрали нужный формат, определились с количеством  полос.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686048"/>
          </a:xfrm>
        </p:spPr>
        <p:txBody>
          <a:bodyPr>
            <a:normAutofit fontScale="90000"/>
          </a:bodyPr>
          <a:lstStyle/>
          <a:p>
            <a:pPr marL="742950" indent="-742950" algn="ctr"/>
            <a:r>
              <a:rPr lang="ru-RU" dirty="0" smtClean="0"/>
              <a:t>3.   Беседы с родителями, бабушками, дедушками, посещение музея, фотосъёмка интересных мест и достопримечательностей. Данные по нашему селу получили в отделе статистики.</a:t>
            </a:r>
            <a:endParaRPr lang="ru-RU" dirty="0"/>
          </a:p>
        </p:txBody>
      </p:sp>
      <p:pic>
        <p:nvPicPr>
          <p:cNvPr id="30722" name="Picture 2" descr="http://izvatas.ru/culture/mcult/i/hous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3286124"/>
            <a:ext cx="3714776" cy="3046116"/>
          </a:xfrm>
          <a:prstGeom prst="rect">
            <a:avLst/>
          </a:prstGeom>
          <a:noFill/>
        </p:spPr>
      </p:pic>
      <p:pic>
        <p:nvPicPr>
          <p:cNvPr id="30724" name="Picture 4" descr="http://im4-tub-ru.yandex.net/i?id=20816532-32-7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92789" y="3429000"/>
            <a:ext cx="3851177" cy="2871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 время работы, около музея</a:t>
            </a:r>
            <a:endParaRPr lang="ru-RU" dirty="0"/>
          </a:p>
        </p:txBody>
      </p:sp>
      <p:pic>
        <p:nvPicPr>
          <p:cNvPr id="29698" name="Picture 2" descr="I:\Проект\Изображение 75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1595401"/>
            <a:ext cx="3643338" cy="4857784"/>
          </a:xfrm>
          <a:prstGeom prst="rect">
            <a:avLst/>
          </a:prstGeom>
          <a:noFill/>
        </p:spPr>
      </p:pic>
      <p:pic>
        <p:nvPicPr>
          <p:cNvPr id="29699" name="Picture 3" descr="I:\Проект\Изображение 75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6314" y="1571612"/>
            <a:ext cx="3571900" cy="4762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686312"/>
          </a:xfrm>
        </p:spPr>
        <p:txBody>
          <a:bodyPr>
            <a:normAutofit/>
          </a:bodyPr>
          <a:lstStyle/>
          <a:p>
            <a:r>
              <a:rPr lang="ru-RU" dirty="0" smtClean="0"/>
              <a:t>4. Оформление  буклета, </a:t>
            </a:r>
            <a:br>
              <a:rPr lang="ru-RU" dirty="0" smtClean="0"/>
            </a:br>
            <a:r>
              <a:rPr lang="ru-RU" dirty="0" smtClean="0"/>
              <a:t>редактирование.</a:t>
            </a:r>
            <a:br>
              <a:rPr lang="ru-RU" dirty="0" smtClean="0"/>
            </a:br>
            <a:r>
              <a:rPr lang="ru-RU" dirty="0" smtClean="0"/>
              <a:t>Готовый продукт – буклет «Ижма собирает гостей» с фотографиями, информационным текстом и цифрами.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133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Буклет -  «Ижма собирает гостей»</vt:lpstr>
      <vt:lpstr>Ижма – село с богатой историей, традициями и обычаями, культурой. Место – очень интересное для гостей </vt:lpstr>
      <vt:lpstr>Цель проекта </vt:lpstr>
      <vt:lpstr>Этапы работы </vt:lpstr>
      <vt:lpstr>Буклет  - это многополосная печатная продукция, создаваемая с целью рекламы или информирования.</vt:lpstr>
      <vt:lpstr>2. Выбрали название буклету, подобрали нужный формат, определились с количеством  полос.</vt:lpstr>
      <vt:lpstr>3.   Беседы с родителями, бабушками, дедушками, посещение музея, фотосъёмка интересных мест и достопримечательностей. Данные по нашему селу получили в отделе статистики.</vt:lpstr>
      <vt:lpstr>Во время работы, около музея</vt:lpstr>
      <vt:lpstr>4. Оформление  буклета,  редактирование. Готовый продукт – буклет «Ижма собирает гостей» с фотографиями, информационным текстом и цифрами.  </vt:lpstr>
      <vt:lpstr>Выводы: Цель достигнута, готовый продукт -  буклет -  получен. 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Буклет -  «Ижма собирает гостей»</dc:title>
  <dc:creator>House</dc:creator>
  <cp:lastModifiedBy>Дом</cp:lastModifiedBy>
  <cp:revision>7</cp:revision>
  <dcterms:created xsi:type="dcterms:W3CDTF">2011-10-27T21:06:31Z</dcterms:created>
  <dcterms:modified xsi:type="dcterms:W3CDTF">2012-06-10T17:05:09Z</dcterms:modified>
</cp:coreProperties>
</file>