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4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0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9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0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2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0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5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75C1-FDB2-4489-8CEC-54946C5BCF59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815D-410B-4F03-9D5F-DC286651AF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7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99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5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6156176"/>
            <a:ext cx="3203847" cy="240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21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4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8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9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82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2</cp:revision>
  <dcterms:created xsi:type="dcterms:W3CDTF">2013-10-16T14:09:47Z</dcterms:created>
  <dcterms:modified xsi:type="dcterms:W3CDTF">2013-10-16T14:17:34Z</dcterms:modified>
</cp:coreProperties>
</file>