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4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822CB0-444D-4D50-940E-660D8445A945}" type="datetimeFigureOut">
              <a:rPr lang="ru-RU" smtClean="0"/>
              <a:t>25.04.2010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F03902-96DF-4FF2-9AAF-DABAB0A0873A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10500" cy="1828800"/>
          </a:xfrm>
        </p:spPr>
        <p:txBody>
          <a:bodyPr/>
          <a:lstStyle/>
          <a:p>
            <a:pPr algn="ctr"/>
            <a:r>
              <a:rPr lang="ru-RU" dirty="0" smtClean="0"/>
              <a:t>Труфанова Тамара Яковлевна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7854696" cy="1752600"/>
          </a:xfrm>
        </p:spPr>
        <p:txBody>
          <a:bodyPr/>
          <a:lstStyle/>
          <a:p>
            <a:pPr algn="ctr"/>
            <a:r>
              <a:rPr lang="ru-RU" dirty="0" smtClean="0"/>
              <a:t>    Воспитатель группы № 12 </a:t>
            </a:r>
          </a:p>
          <a:p>
            <a:pPr algn="ctr"/>
            <a:r>
              <a:rPr lang="ru-RU" dirty="0" smtClean="0"/>
              <a:t>«СМЕШИНКИ»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ouse_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72074"/>
            <a:ext cx="259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117543233426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3286124"/>
            <a:ext cx="3071802" cy="192882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ContrastingLeftFacing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«ПРЯТКИ»</a:t>
            </a:r>
            <a:br>
              <a:rPr lang="ru-RU" dirty="0" smtClean="0"/>
            </a:br>
            <a:r>
              <a:rPr lang="ru-RU" dirty="0" smtClean="0"/>
              <a:t>3 вариант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43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Выбирается водящий. Водящему завязывают глаза платком.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Ведущий подсказывает направление куда нужно идти.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7854696" cy="621508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Если водящий идёт в правильном направлении, то ведущий говорит « ГОРЯЧО»</a:t>
            </a:r>
          </a:p>
          <a:p>
            <a:pPr algn="ctr"/>
            <a:endParaRPr lang="ru-RU" sz="4000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pic>
        <p:nvPicPr>
          <p:cNvPr id="6" name="Содержимое 3" descr="гр  лето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857884" y="3000372"/>
            <a:ext cx="2214578" cy="3143272"/>
          </a:xfrm>
          <a:prstGeom prst="rect">
            <a:avLst/>
          </a:prstGeom>
        </p:spPr>
      </p:pic>
      <p:pic>
        <p:nvPicPr>
          <p:cNvPr id="7" name="Рисунок 6" descr="0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2643182"/>
            <a:ext cx="3357586" cy="3733800"/>
          </a:xfrm>
          <a:prstGeom prst="rect">
            <a:avLst/>
          </a:prstGeom>
          <a:ln>
            <a:noFill/>
          </a:ln>
          <a:effectLst>
            <a:glow rad="63500">
              <a:srgbClr val="92D050">
                <a:alpha val="40000"/>
              </a:srgbClr>
            </a:glow>
            <a:softEdge rad="11250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714512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Если нет, то «ХОЛОДНО»</a:t>
            </a:r>
            <a:br>
              <a:rPr lang="ru-RU" b="0" dirty="0" smtClean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31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116"/>
            <a:ext cx="4572000" cy="4572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3" descr="гр зим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143636" y="2786058"/>
            <a:ext cx="2676527" cy="3714752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69477">
            <a:off x="4150723" y="1109531"/>
            <a:ext cx="4952034" cy="945883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Правила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9" name="Рисунок 8" descr="кот Леополь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50776">
            <a:off x="441311" y="1116749"/>
            <a:ext cx="3771900" cy="47625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2skyc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500042"/>
            <a:ext cx="297180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2357454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sz="3900" b="1" dirty="0" smtClean="0">
                <a:solidFill>
                  <a:srgbClr val="FFC000"/>
                </a:solidFill>
              </a:rPr>
              <a:t>2. Внимательно слушать ведущего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1. Не подглядывать!</a:t>
            </a:r>
            <a:endParaRPr lang="ru-RU" dirty="0"/>
          </a:p>
        </p:txBody>
      </p:sp>
      <p:pic>
        <p:nvPicPr>
          <p:cNvPr id="6" name="Рисунок 5" descr="Кот...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4286256"/>
            <a:ext cx="2928926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«Прятки»</a:t>
            </a:r>
            <a:br>
              <a:rPr lang="ru-RU" dirty="0" smtClean="0"/>
            </a:br>
            <a:r>
              <a:rPr lang="ru-RU" dirty="0" smtClean="0"/>
              <a:t>4 вариант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Выбирается водящий по считалочке. Водящий отворачивается и медленно считает до 20.</a:t>
            </a:r>
          </a:p>
          <a:p>
            <a:pPr algn="l"/>
            <a:r>
              <a:rPr lang="ru-RU" sz="36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  2  3  4 5 …</a:t>
            </a: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928670"/>
            <a:ext cx="7854696" cy="4052466"/>
          </a:xfrm>
        </p:spPr>
        <p:txBody>
          <a:bodyPr/>
          <a:lstStyle/>
          <a:p>
            <a:r>
              <a:rPr lang="ru-RU" dirty="0" smtClean="0"/>
              <a:t>Игроки, тем временем раскладывают следы.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После того, как все следы разложены водящий начинает искать.</a:t>
            </a:r>
          </a:p>
          <a:p>
            <a:endParaRPr lang="ru-RU" dirty="0"/>
          </a:p>
        </p:txBody>
      </p:sp>
      <p:pic>
        <p:nvPicPr>
          <p:cNvPr id="4" name="Рисунок 3" descr="11l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857252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69477">
            <a:off x="4150723" y="1109531"/>
            <a:ext cx="4952034" cy="945883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Правила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9" name="Рисунок 8" descr="кот Леополь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50776">
            <a:off x="441311" y="1116749"/>
            <a:ext cx="3771900" cy="47625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57298"/>
            <a:ext cx="7851648" cy="4643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1.Не подсматривать</a:t>
            </a:r>
            <a:br>
              <a:rPr lang="ru-RU" dirty="0" smtClean="0"/>
            </a:br>
            <a:r>
              <a:rPr lang="ru-RU" dirty="0" smtClean="0"/>
              <a:t>2.Если неправильно водящий говорит кого нашел, то игрок показывает движение данного животного</a:t>
            </a:r>
            <a:endParaRPr lang="ru-RU" dirty="0"/>
          </a:p>
        </p:txBody>
      </p:sp>
      <p:pic>
        <p:nvPicPr>
          <p:cNvPr id="4" name="Рисунок 3" descr="MCHM00381_0000[1]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0750" y="857232"/>
            <a:ext cx="1873250" cy="155575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р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1194739">
            <a:off x="489364" y="1269141"/>
            <a:ext cx="3566649" cy="3500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рпа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51210">
            <a:off x="4572000" y="1142984"/>
            <a:ext cx="3786214" cy="3857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469454"/>
          </a:xfrm>
        </p:spPr>
        <p:txBody>
          <a:bodyPr/>
          <a:lstStyle/>
          <a:p>
            <a:pPr algn="ctr"/>
            <a:r>
              <a:rPr lang="ru-RU" dirty="0" smtClean="0"/>
              <a:t>Разработка новых правил к подвижной игре «ПРЯТКИ»</a:t>
            </a:r>
            <a:endParaRPr lang="ru-RU" dirty="0"/>
          </a:p>
        </p:txBody>
      </p:sp>
      <p:pic>
        <p:nvPicPr>
          <p:cNvPr id="5" name="Рисунок 4" descr="11754323342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786190"/>
            <a:ext cx="4506918" cy="2428892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0879966">
            <a:off x="922983" y="1198286"/>
            <a:ext cx="3054811" cy="4389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коти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8792">
            <a:off x="5000628" y="1500174"/>
            <a:ext cx="2357454" cy="405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smtClean="0"/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«</a:t>
            </a:r>
            <a:r>
              <a:rPr lang="ru-RU" dirty="0" smtClean="0"/>
              <a:t>П</a:t>
            </a:r>
            <a:r>
              <a:rPr lang="ru-RU" dirty="0" smtClean="0"/>
              <a:t>рятки»</a:t>
            </a:r>
            <a:br>
              <a:rPr lang="ru-RU" dirty="0" smtClean="0"/>
            </a:br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7854696" cy="4286280"/>
          </a:xfrm>
        </p:spPr>
        <p:txBody>
          <a:bodyPr/>
          <a:lstStyle/>
          <a:p>
            <a:r>
              <a:rPr lang="ru-RU" dirty="0" smtClean="0"/>
              <a:t>Выбирается водящий по считалочке. Водящий</a:t>
            </a:r>
          </a:p>
          <a:p>
            <a:pPr algn="ctr"/>
            <a:r>
              <a:rPr lang="ru-RU" dirty="0" smtClean="0"/>
              <a:t>отворачивается и считает: </a:t>
            </a:r>
          </a:p>
          <a:p>
            <a:pPr algn="ctr"/>
            <a:r>
              <a:rPr lang="ru-RU" dirty="0" smtClean="0"/>
              <a:t>«Я СЧИТАЮ ДО ПЯТИ, НЕ МОГУ ДО ДЕСЯТИ</a:t>
            </a:r>
          </a:p>
          <a:p>
            <a:pPr algn="ctr"/>
            <a:r>
              <a:rPr lang="ru-RU" sz="2400" dirty="0" smtClean="0"/>
              <a:t> 1,2,3,4,5 </a:t>
            </a:r>
            <a:r>
              <a:rPr lang="ru-RU" dirty="0" smtClean="0"/>
              <a:t>Я ИДУ ТЕБЯ ИСКАТЬ»</a:t>
            </a:r>
          </a:p>
          <a:p>
            <a:pPr algn="ctr"/>
            <a:r>
              <a:rPr lang="ru-RU" dirty="0" smtClean="0"/>
              <a:t>Во время произношения  слов игроки кладут рядом с водящим клубки ниток.</a:t>
            </a:r>
            <a:endParaRPr lang="ru-RU" dirty="0"/>
          </a:p>
        </p:txBody>
      </p:sp>
      <p:pic>
        <p:nvPicPr>
          <p:cNvPr id="4" name="Рисунок 3" descr="mouse_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714884"/>
            <a:ext cx="259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69477">
            <a:off x="4150723" y="1109531"/>
            <a:ext cx="4952034" cy="945883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Правила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9" name="Рисунок 8" descr="кот Леополь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50776">
            <a:off x="441311" y="1116749"/>
            <a:ext cx="3771900" cy="47625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86292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1.Игроки </a:t>
            </a:r>
            <a: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должны бежать в разные стороны, </a:t>
            </a:r>
            <a: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переплетая </a:t>
            </a:r>
            <a: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нитки клубков.</a:t>
            </a:r>
            <a:br>
              <a:rPr lang="ru-RU" sz="60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786314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3643306" y="26431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Скругленная соединительная линия 19"/>
          <p:cNvCxnSpPr/>
          <p:nvPr/>
        </p:nvCxnSpPr>
        <p:spPr>
          <a:xfrm rot="16200000" flipV="1">
            <a:off x="3536149" y="5536421"/>
            <a:ext cx="1357322" cy="571504"/>
          </a:xfrm>
          <a:prstGeom prst="curvedConnector3">
            <a:avLst>
              <a:gd name="adj1" fmla="val 397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/>
          <p:nvPr/>
        </p:nvCxnSpPr>
        <p:spPr>
          <a:xfrm rot="5400000" flipH="1" flipV="1">
            <a:off x="3964777" y="5464983"/>
            <a:ext cx="1071570" cy="857256"/>
          </a:xfrm>
          <a:prstGeom prst="curvedConnector3">
            <a:avLst>
              <a:gd name="adj1" fmla="val 396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/>
          <p:nvPr/>
        </p:nvCxnSpPr>
        <p:spPr>
          <a:xfrm rot="5400000" flipH="1" flipV="1">
            <a:off x="3536149" y="5607859"/>
            <a:ext cx="1571636" cy="214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 descr="11l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571744"/>
            <a:ext cx="3286116" cy="69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11l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2678770"/>
            <a:ext cx="3401832" cy="33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66"/>
            <a:ext cx="7854696" cy="5357850"/>
          </a:xfrm>
        </p:spPr>
        <p:txBody>
          <a:bodyPr>
            <a:normAutofit/>
          </a:bodyPr>
          <a:lstStyle/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.Водящий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распутывая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клубок, не должен запутать остальные нити.</a:t>
            </a:r>
          </a:p>
          <a:p>
            <a:endParaRPr lang="ru-RU" dirty="0"/>
          </a:p>
        </p:txBody>
      </p:sp>
      <p:pic>
        <p:nvPicPr>
          <p:cNvPr id="4" name="Рисунок 3" descr="115965083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286256"/>
            <a:ext cx="179070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«ПРЯТКИ»</a:t>
            </a:r>
            <a:br>
              <a:rPr lang="ru-RU" dirty="0" smtClean="0"/>
            </a:br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436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Выбирается водящий по считалочке. </a:t>
            </a:r>
          </a:p>
          <a:p>
            <a:pPr algn="ctr"/>
            <a:r>
              <a:rPr lang="ru-RU" dirty="0" smtClean="0"/>
              <a:t>У каждого игрока колокольчик. По команде: </a:t>
            </a:r>
          </a:p>
          <a:p>
            <a:pPr algn="ctr"/>
            <a:r>
              <a:rPr lang="ru-RU" dirty="0" smtClean="0"/>
              <a:t>«ДИН-ДОН» игроки перебегают на другое место, звеня колокольчиками.</a:t>
            </a:r>
            <a:endParaRPr lang="ru-RU" dirty="0"/>
          </a:p>
        </p:txBody>
      </p:sp>
      <p:pic>
        <p:nvPicPr>
          <p:cNvPr id="4" name="Рисунок 3" descr="11l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214950"/>
            <a:ext cx="81439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69477">
            <a:off x="4150723" y="1109531"/>
            <a:ext cx="4952034" cy="945883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Правила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9" name="Рисунок 8" descr="кот Леополь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50776">
            <a:off x="441311" y="1116749"/>
            <a:ext cx="3771900" cy="47625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v-673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71612"/>
            <a:ext cx="25146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0574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1.Начинать перебегать</a:t>
            </a:r>
            <a:br>
              <a:rPr lang="ru-RU" dirty="0" smtClean="0"/>
            </a:br>
            <a:r>
              <a:rPr lang="ru-RU" dirty="0" smtClean="0"/>
              <a:t>только по команде.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18573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2.Водящий не должен подсматривать, куда перебегают игроки.</a:t>
            </a:r>
            <a:endParaRPr lang="ru-RU" sz="3200" dirty="0"/>
          </a:p>
        </p:txBody>
      </p:sp>
      <p:pic>
        <p:nvPicPr>
          <p:cNvPr id="4" name="Рисунок 3" descr="j3_117372457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5214950"/>
            <a:ext cx="3657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219</Words>
  <Application>Microsoft Office PowerPoint</Application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Труфанова Тамара Яковлевна</vt:lpstr>
      <vt:lpstr>Разработка новых правил к подвижной игре «ПРЯТКИ»</vt:lpstr>
      <vt:lpstr>Игра «Прятки» 1 вариант</vt:lpstr>
      <vt:lpstr>Правила:</vt:lpstr>
      <vt:lpstr>   1.Игроки должны бежать в разные стороны,   переплетая нитки клубков. </vt:lpstr>
      <vt:lpstr>Слайд 6</vt:lpstr>
      <vt:lpstr>Игра «ПРЯТКИ» 2 вариант</vt:lpstr>
      <vt:lpstr>Правила:</vt:lpstr>
      <vt:lpstr>1.Начинать перебегать только по команде. </vt:lpstr>
      <vt:lpstr>Игра «ПРЯТКИ» 3 вариант</vt:lpstr>
      <vt:lpstr>Слайд 11</vt:lpstr>
      <vt:lpstr>Если нет, то «ХОЛОДНО» </vt:lpstr>
      <vt:lpstr>Правила:</vt:lpstr>
      <vt:lpstr>1. Не подглядывать!</vt:lpstr>
      <vt:lpstr>Игра «Прятки» 4 вариант </vt:lpstr>
      <vt:lpstr>Слайд 16</vt:lpstr>
      <vt:lpstr>Правила:</vt:lpstr>
      <vt:lpstr>1.Не подсматривать 2.Если неправильно водящий говорит кого нашел, то игрок показывает движение данного животного</vt:lpstr>
      <vt:lpstr>Слайд 19</vt:lpstr>
      <vt:lpstr>Слайд 20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Труфанова Тамара Яковлевна</dc:title>
  <dc:creator>home</dc:creator>
  <cp:lastModifiedBy>home</cp:lastModifiedBy>
  <cp:revision>15</cp:revision>
  <dcterms:created xsi:type="dcterms:W3CDTF">2010-04-25T13:14:22Z</dcterms:created>
  <dcterms:modified xsi:type="dcterms:W3CDTF">2010-04-25T15:39:28Z</dcterms:modified>
</cp:coreProperties>
</file>