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84" r:id="rId2"/>
    <p:sldId id="285" r:id="rId3"/>
    <p:sldId id="309" r:id="rId4"/>
    <p:sldId id="295" r:id="rId5"/>
    <p:sldId id="310" r:id="rId6"/>
    <p:sldId id="286" r:id="rId7"/>
    <p:sldId id="296" r:id="rId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2" autoAdjust="0"/>
    <p:restoredTop sz="94624" autoAdjust="0"/>
  </p:normalViewPr>
  <p:slideViewPr>
    <p:cSldViewPr>
      <p:cViewPr>
        <p:scale>
          <a:sx n="64" d="100"/>
          <a:sy n="64" d="100"/>
        </p:scale>
        <p:origin x="-91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2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2016-4076-4175-8814-443D9C9257C7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E0669-1C13-46B7-83CA-FBB22FA3A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E0669-1C13-46B7-83CA-FBB22FA3A2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1D0D-8A6B-4224-8F4C-BCB0624467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DB9F-101B-4960-8BF5-6CBAE352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1D0D-8A6B-4224-8F4C-BCB0624467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DB9F-101B-4960-8BF5-6CBAE352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1D0D-8A6B-4224-8F4C-BCB0624467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DB9F-101B-4960-8BF5-6CBAE352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1D0D-8A6B-4224-8F4C-BCB0624467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DB9F-101B-4960-8BF5-6CBAE352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1D0D-8A6B-4224-8F4C-BCB0624467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DB9F-101B-4960-8BF5-6CBAE352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1D0D-8A6B-4224-8F4C-BCB0624467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DB9F-101B-4960-8BF5-6CBAE352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1D0D-8A6B-4224-8F4C-BCB0624467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DB9F-101B-4960-8BF5-6CBAE352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1D0D-8A6B-4224-8F4C-BCB0624467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DB9F-101B-4960-8BF5-6CBAE352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1D0D-8A6B-4224-8F4C-BCB0624467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DB9F-101B-4960-8BF5-6CBAE352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1D0D-8A6B-4224-8F4C-BCB0624467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DB9F-101B-4960-8BF5-6CBAE352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1D0D-8A6B-4224-8F4C-BCB0624467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DB9F-101B-4960-8BF5-6CBAE352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71D0D-8A6B-4224-8F4C-BCB0624467E9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9DB9F-101B-4960-8BF5-6CBAE352B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file:///E:\&#1055;&#1077;&#1085;&#1080;&#1077;%20&#1087;&#1090;&#1080;&#1094;%20(&#1079;&#1074;&#1091;&#1082;&#1080;)\&#1089;&#1086;&#1088;&#1086;&#1082;&#1072;.mp3" TargetMode="Externa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openxmlformats.org/officeDocument/2006/relationships/audio" Target="file:///E:\&#1055;&#1077;&#1085;&#1080;&#1077;%20&#1087;&#1090;&#1080;&#1094;%20(&#1079;&#1074;&#1091;&#1082;&#1080;)\&#1079;&#1074;&#1091;&#1082;&#1080;%20-%20&#1083;&#1077;&#1073;&#1077;&#1076;&#1080;.mp3" TargetMode="External"/><Relationship Id="rId21" Type="http://schemas.openxmlformats.org/officeDocument/2006/relationships/image" Target="../media/image12.jpeg"/><Relationship Id="rId7" Type="http://schemas.openxmlformats.org/officeDocument/2006/relationships/audio" Target="file:///E:\&#1055;&#1077;&#1085;&#1080;&#1077;%20&#1087;&#1090;&#1080;&#1094;%20(&#1079;&#1074;&#1091;&#1082;&#1080;)\&#1089;&#1080;&#1085;&#1080;&#1094;&#1072;%20-%20&#1087;&#1077;&#1085;&#1080;&#1077;.mp3" TargetMode="External"/><Relationship Id="rId12" Type="http://schemas.openxmlformats.org/officeDocument/2006/relationships/audio" Target="file:///E:\&#1055;&#1077;&#1085;&#1080;&#1077;%20&#1087;&#1090;&#1080;&#1094;%20(&#1079;&#1074;&#1091;&#1082;&#1080;)\&#1103;&#1089;&#1090;&#1088;&#1077;&#1073;.mp3" TargetMode="External"/><Relationship Id="rId17" Type="http://schemas.openxmlformats.org/officeDocument/2006/relationships/image" Target="../media/image8.jpeg"/><Relationship Id="rId25" Type="http://schemas.openxmlformats.org/officeDocument/2006/relationships/image" Target="../media/image16.jpeg"/><Relationship Id="rId33" Type="http://schemas.openxmlformats.org/officeDocument/2006/relationships/image" Target="../media/image24.jpeg"/><Relationship Id="rId2" Type="http://schemas.openxmlformats.org/officeDocument/2006/relationships/audio" Target="file:///E:\&#1055;&#1077;&#1085;&#1080;&#1077;%20&#1087;&#1090;&#1080;&#1094;%20(&#1079;&#1074;&#1091;&#1082;&#1080;)\&#1078;&#1091;&#1088;&#1072;&#1074;&#1083;&#1080;&#1085;&#1099;&#1081;%20&#1082;&#1088;&#1080;&#1082;.mp3" TargetMode="Externa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29" Type="http://schemas.openxmlformats.org/officeDocument/2006/relationships/image" Target="../media/image20.jpeg"/><Relationship Id="rId1" Type="http://schemas.openxmlformats.org/officeDocument/2006/relationships/audio" Target="file:///E:\&#1055;&#1077;&#1085;&#1080;&#1077;%20&#1087;&#1090;&#1080;&#1094;%20(&#1079;&#1074;&#1091;&#1082;&#1080;)\&#1075;&#1086;&#1083;&#1086;&#1089;%20&#1074;&#1086;&#1088;&#1086;&#1085;&#1099;.mp3" TargetMode="External"/><Relationship Id="rId6" Type="http://schemas.openxmlformats.org/officeDocument/2006/relationships/audio" Target="file:///E:\&#1055;&#1077;&#1085;&#1080;&#1077;%20&#1087;&#1090;&#1080;&#1094;%20(&#1079;&#1074;&#1091;&#1082;&#1080;)\&#1087;&#1077;&#1085;&#1080;&#1077;%20&#1089;&#1086;&#1083;&#1086;&#1074;&#1100;&#1103;.mp3" TargetMode="External"/><Relationship Id="rId11" Type="http://schemas.openxmlformats.org/officeDocument/2006/relationships/audio" Target="file:///E:\&#1055;&#1077;&#1085;&#1080;&#1077;%20&#1087;&#1090;&#1080;&#1094;%20(&#1079;&#1074;&#1091;&#1082;&#1080;)\&#1095;&#1072;&#1081;&#1082;&#1080;.mp3" TargetMode="External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5" Type="http://schemas.openxmlformats.org/officeDocument/2006/relationships/audio" Target="file:///E:\&#1055;&#1077;&#1085;&#1080;&#1077;%20&#1087;&#1090;&#1080;&#1094;%20(&#1079;&#1074;&#1091;&#1082;&#1080;)\&#1087;&#1077;&#1085;&#1080;&#1077;%20&#1084;&#1072;&#1083;&#1080;&#1085;&#1086;&#1074;&#1082;&#1080;.mp3" TargetMode="External"/><Relationship Id="rId15" Type="http://schemas.openxmlformats.org/officeDocument/2006/relationships/image" Target="../media/image6.jpeg"/><Relationship Id="rId23" Type="http://schemas.openxmlformats.org/officeDocument/2006/relationships/image" Target="../media/image14.jpeg"/><Relationship Id="rId28" Type="http://schemas.openxmlformats.org/officeDocument/2006/relationships/image" Target="../media/image19.jpeg"/><Relationship Id="rId10" Type="http://schemas.openxmlformats.org/officeDocument/2006/relationships/audio" Target="file:///E:\&#1055;&#1077;&#1085;&#1080;&#1077;%20&#1087;&#1090;&#1080;&#1094;%20(&#1079;&#1074;&#1091;&#1082;&#1080;)\&#1091;&#1090;&#1082;&#1072;.mp3" TargetMode="External"/><Relationship Id="rId19" Type="http://schemas.openxmlformats.org/officeDocument/2006/relationships/image" Target="../media/image10.jpeg"/><Relationship Id="rId31" Type="http://schemas.openxmlformats.org/officeDocument/2006/relationships/image" Target="../media/image22.jpeg"/><Relationship Id="rId4" Type="http://schemas.openxmlformats.org/officeDocument/2006/relationships/audio" Target="file:///E:\&#1055;&#1077;&#1085;&#1080;&#1077;%20&#1087;&#1090;&#1080;&#1094;%20(&#1079;&#1074;&#1091;&#1082;&#1080;)\&#1082;&#1088;&#1080;&#1082;%20&#1089;&#1086;&#1074;&#1099;.mp3" TargetMode="External"/><Relationship Id="rId9" Type="http://schemas.openxmlformats.org/officeDocument/2006/relationships/audio" Target="file:///E:\&#1055;&#1077;&#1085;&#1080;&#1077;%20&#1087;&#1090;&#1080;&#1094;%20(&#1079;&#1074;&#1091;&#1082;&#1080;)\&#1090;&#1077;&#1090;&#1077;&#1088;&#1077;&#1074;%20-%20&#1079;&#1074;&#1091;&#1082;&#1080;.mp3" TargetMode="External"/><Relationship Id="rId14" Type="http://schemas.openxmlformats.org/officeDocument/2006/relationships/image" Target="../media/image5.png"/><Relationship Id="rId22" Type="http://schemas.openxmlformats.org/officeDocument/2006/relationships/image" Target="../media/image13.jpeg"/><Relationship Id="rId27" Type="http://schemas.openxmlformats.org/officeDocument/2006/relationships/image" Target="../media/image18.jpeg"/><Relationship Id="rId30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71802" y="3308346"/>
            <a:ext cx="4343392" cy="7635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фон 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" r="47"/>
          <a:stretch>
            <a:fillRect/>
          </a:stretch>
        </p:blipFill>
        <p:spPr>
          <a:xfrm>
            <a:off x="0" y="0"/>
            <a:ext cx="9600102" cy="69334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2071670" y="2428868"/>
            <a:ext cx="4357718" cy="2286016"/>
          </a:xfrm>
        </p:spPr>
        <p:txBody>
          <a:bodyPr>
            <a:noAutofit/>
          </a:bodyPr>
          <a:lstStyle/>
          <a:p>
            <a:pPr algn="l"/>
            <a:r>
              <a:rPr lang="ru-RU" sz="6000" b="1" dirty="0" smtClean="0">
                <a:solidFill>
                  <a:srgbClr val="FF0000"/>
                </a:solidFill>
              </a:rPr>
              <a:t>ВИКТОРИНА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 ДНЮ ПТИЦ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 класс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3" y="1857365"/>
            <a:ext cx="44916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5327" y="0"/>
            <a:ext cx="1027932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68" y="1285860"/>
            <a:ext cx="53069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effectLst>
                  <a:reflection blurRad="6350" stA="55000" endA="300" endPos="45500" dir="5400000" sy="-100000" algn="bl" rotWithShape="0"/>
                </a:effectLst>
              </a:rPr>
              <a:t>Кроссворд</a:t>
            </a:r>
            <a:endParaRPr lang="ru-RU" sz="88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H="1" flipV="1">
            <a:off x="2643174" y="0"/>
            <a:ext cx="45006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 rot="10800000" flipH="1" flipV="1">
            <a:off x="3071802" y="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H="1" flipV="1">
            <a:off x="3571868" y="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 rot="10800000" flipH="1" flipV="1">
            <a:off x="4071934" y="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 rot="10800000" flipH="1" flipV="1">
            <a:off x="1071538" y="57148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 rot="10800000" flipH="1" flipV="1">
            <a:off x="1571604" y="57148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H="1" flipV="1">
            <a:off x="2571736" y="57148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H="1" flipV="1">
            <a:off x="3071802" y="57148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H="1" flipV="1">
            <a:off x="3571868" y="57148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 rot="10800000" flipH="1" flipV="1">
            <a:off x="2571736" y="557214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 rot="10800000" flipH="1" flipV="1">
            <a:off x="4572000" y="57148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 rot="10800000" flipH="1" flipV="1">
            <a:off x="5072066" y="57148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 rot="10800000" flipH="1" flipV="1">
            <a:off x="2071670" y="57148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 rot="10800000" flipH="1" flipV="1">
            <a:off x="2071670" y="1142984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 rot="10800000" flipH="1" flipV="1">
            <a:off x="2571736" y="1142984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 rot="10800000" flipH="1" flipV="1">
            <a:off x="3071802" y="1142984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Н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H="1" flipV="1">
            <a:off x="3571868" y="1142984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 rot="10800000" flipH="1" flipV="1">
            <a:off x="1571604" y="1142984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 rot="10800000" flipH="1" flipV="1">
            <a:off x="1571604" y="1714488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 rot="10800000" flipH="1" flipV="1">
            <a:off x="2071670" y="1714488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</a:t>
            </a:r>
            <a:endParaRPr lang="ru-RU" sz="3200" dirty="0"/>
          </a:p>
        </p:txBody>
      </p:sp>
      <p:sp>
        <p:nvSpPr>
          <p:cNvPr id="25" name="Прямоугольник 24"/>
          <p:cNvSpPr/>
          <p:nvPr/>
        </p:nvSpPr>
        <p:spPr>
          <a:xfrm rot="10800000" flipH="1" flipV="1">
            <a:off x="2571736" y="1714488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</a:t>
            </a:r>
            <a:endParaRPr lang="ru-RU" sz="3200" dirty="0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3071802" y="1714488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0800000" flipH="1" flipV="1">
            <a:off x="3571868" y="1714488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Ц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 rot="10800000" flipH="1" flipV="1">
            <a:off x="4071934" y="1714488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 rot="10800000" flipH="1" flipV="1">
            <a:off x="1071538" y="1142984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 rot="10800000" flipH="1" flipV="1">
            <a:off x="2071670" y="2285992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Ё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 rot="10800000" flipH="1" flipV="1">
            <a:off x="1571604" y="2285992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Л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 rot="10800000" flipH="1" flipV="1">
            <a:off x="2571736" y="2285992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 rot="10800000" flipH="1" flipV="1">
            <a:off x="3071802" y="2285992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 flipH="1" flipV="1">
            <a:off x="1071538" y="2285992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</a:t>
            </a:r>
            <a:endParaRPr lang="ru-RU" sz="3200" dirty="0"/>
          </a:p>
        </p:txBody>
      </p:sp>
      <p:sp>
        <p:nvSpPr>
          <p:cNvPr id="35" name="Прямоугольник 34"/>
          <p:cNvSpPr/>
          <p:nvPr/>
        </p:nvSpPr>
        <p:spPr>
          <a:xfrm rot="10800000" flipH="1" flipV="1">
            <a:off x="1571604" y="2857496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</a:t>
            </a:r>
            <a:endParaRPr lang="ru-RU" sz="3200" dirty="0"/>
          </a:p>
        </p:txBody>
      </p:sp>
      <p:sp>
        <p:nvSpPr>
          <p:cNvPr id="36" name="Прямоугольник 35"/>
          <p:cNvSpPr/>
          <p:nvPr/>
        </p:nvSpPr>
        <p:spPr>
          <a:xfrm rot="10800000" flipH="1" flipV="1">
            <a:off x="2071670" y="2857496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</a:t>
            </a:r>
            <a:endParaRPr lang="ru-RU" sz="3200" dirty="0"/>
          </a:p>
        </p:txBody>
      </p:sp>
      <p:sp>
        <p:nvSpPr>
          <p:cNvPr id="37" name="Прямоугольник 36"/>
          <p:cNvSpPr/>
          <p:nvPr/>
        </p:nvSpPr>
        <p:spPr>
          <a:xfrm rot="10800000" flipH="1" flipV="1">
            <a:off x="2571736" y="2857496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38" name="Прямоугольник 37"/>
          <p:cNvSpPr/>
          <p:nvPr/>
        </p:nvSpPr>
        <p:spPr>
          <a:xfrm rot="10800000" flipH="1" flipV="1">
            <a:off x="3071802" y="2857496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0800000" flipH="1" flipV="1">
            <a:off x="3571868" y="2857496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</a:t>
            </a:r>
            <a:endParaRPr lang="ru-RU" sz="3200" dirty="0"/>
          </a:p>
        </p:txBody>
      </p:sp>
      <p:sp>
        <p:nvSpPr>
          <p:cNvPr id="40" name="Прямоугольник 39"/>
          <p:cNvSpPr/>
          <p:nvPr/>
        </p:nvSpPr>
        <p:spPr>
          <a:xfrm rot="10800000" flipH="1" flipV="1">
            <a:off x="4071934" y="2857496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Е</a:t>
            </a:r>
            <a:endParaRPr lang="ru-RU" sz="3200" dirty="0"/>
          </a:p>
        </p:txBody>
      </p:sp>
      <p:sp>
        <p:nvSpPr>
          <p:cNvPr id="41" name="Прямоугольник 40"/>
          <p:cNvSpPr/>
          <p:nvPr/>
        </p:nvSpPr>
        <p:spPr>
          <a:xfrm rot="10800000" flipH="1" flipV="1">
            <a:off x="4572000" y="2857496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Ц</a:t>
            </a:r>
            <a:endParaRPr lang="ru-RU" sz="3200" dirty="0"/>
          </a:p>
        </p:txBody>
      </p:sp>
      <p:sp>
        <p:nvSpPr>
          <p:cNvPr id="42" name="Прямоугольник 41"/>
          <p:cNvSpPr/>
          <p:nvPr/>
        </p:nvSpPr>
        <p:spPr>
          <a:xfrm rot="10800000" flipH="1" flipV="1">
            <a:off x="2071670" y="342900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</a:t>
            </a:r>
            <a:endParaRPr lang="ru-RU" sz="3200" dirty="0"/>
          </a:p>
        </p:txBody>
      </p:sp>
      <p:sp>
        <p:nvSpPr>
          <p:cNvPr id="43" name="Прямоугольник 42"/>
          <p:cNvSpPr/>
          <p:nvPr/>
        </p:nvSpPr>
        <p:spPr>
          <a:xfrm rot="10800000" flipH="1" flipV="1">
            <a:off x="2571736" y="342900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Е</a:t>
            </a:r>
            <a:endParaRPr lang="ru-RU" sz="3200" dirty="0"/>
          </a:p>
        </p:txBody>
      </p:sp>
      <p:sp>
        <p:nvSpPr>
          <p:cNvPr id="44" name="Прямоугольник 43"/>
          <p:cNvSpPr/>
          <p:nvPr/>
        </p:nvSpPr>
        <p:spPr>
          <a:xfrm rot="10800000" flipH="1" flipV="1">
            <a:off x="3071802" y="342900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10800000" flipH="1" flipV="1">
            <a:off x="3571868" y="342900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</a:t>
            </a:r>
            <a:endParaRPr lang="ru-RU" sz="3200" dirty="0"/>
          </a:p>
        </p:txBody>
      </p:sp>
      <p:sp>
        <p:nvSpPr>
          <p:cNvPr id="46" name="Прямоугольник 45"/>
          <p:cNvSpPr/>
          <p:nvPr/>
        </p:nvSpPr>
        <p:spPr>
          <a:xfrm rot="10800000" flipH="1" flipV="1">
            <a:off x="4071934" y="342900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</a:t>
            </a:r>
            <a:endParaRPr lang="ru-RU" sz="3200" dirty="0"/>
          </a:p>
        </p:txBody>
      </p:sp>
      <p:sp>
        <p:nvSpPr>
          <p:cNvPr id="47" name="Прямоугольник 46"/>
          <p:cNvSpPr/>
          <p:nvPr/>
        </p:nvSpPr>
        <p:spPr>
          <a:xfrm rot="10800000" flipH="1" flipV="1">
            <a:off x="4572000" y="3429000"/>
            <a:ext cx="500066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49" name="Прямоугольник 48"/>
          <p:cNvSpPr/>
          <p:nvPr/>
        </p:nvSpPr>
        <p:spPr>
          <a:xfrm rot="10800000" flipH="1" flipV="1">
            <a:off x="5072066" y="3429000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</a:t>
            </a:r>
            <a:endParaRPr lang="ru-RU" sz="3200" dirty="0"/>
          </a:p>
        </p:txBody>
      </p:sp>
      <p:sp>
        <p:nvSpPr>
          <p:cNvPr id="50" name="Прямоугольник 49"/>
          <p:cNvSpPr/>
          <p:nvPr/>
        </p:nvSpPr>
        <p:spPr>
          <a:xfrm rot="10800000" flipH="1" flipV="1">
            <a:off x="2071670" y="400050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</a:t>
            </a:r>
            <a:endParaRPr lang="ru-RU" sz="3200" dirty="0"/>
          </a:p>
        </p:txBody>
      </p:sp>
      <p:sp>
        <p:nvSpPr>
          <p:cNvPr id="51" name="Прямоугольник 50"/>
          <p:cNvSpPr/>
          <p:nvPr/>
        </p:nvSpPr>
        <p:spPr>
          <a:xfrm rot="10800000" flipH="1" flipV="1">
            <a:off x="2571736" y="400050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Л</a:t>
            </a:r>
            <a:endParaRPr lang="ru-RU" sz="3200" dirty="0"/>
          </a:p>
        </p:txBody>
      </p:sp>
      <p:sp>
        <p:nvSpPr>
          <p:cNvPr id="52" name="Прямоугольник 51"/>
          <p:cNvSpPr/>
          <p:nvPr/>
        </p:nvSpPr>
        <p:spPr>
          <a:xfrm rot="10800000" flipH="1" flipV="1">
            <a:off x="3071802" y="400050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 rot="10800000" flipH="1" flipV="1">
            <a:off x="3571868" y="400050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 rot="10800000" flipH="1" flipV="1">
            <a:off x="4071934" y="400050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Е</a:t>
            </a:r>
            <a:endParaRPr lang="ru-RU" sz="3200" dirty="0"/>
          </a:p>
        </p:txBody>
      </p:sp>
      <p:sp>
        <p:nvSpPr>
          <p:cNvPr id="55" name="Прямоугольник 54"/>
          <p:cNvSpPr/>
          <p:nvPr/>
        </p:nvSpPr>
        <p:spPr>
          <a:xfrm rot="10800000" flipH="1" flipV="1">
            <a:off x="4572000" y="400050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Й</a:t>
            </a:r>
            <a:endParaRPr lang="ru-RU" sz="3200" dirty="0"/>
          </a:p>
        </p:txBody>
      </p:sp>
      <p:sp>
        <p:nvSpPr>
          <p:cNvPr id="56" name="Прямоугольник 55"/>
          <p:cNvSpPr/>
          <p:nvPr/>
        </p:nvSpPr>
        <p:spPr>
          <a:xfrm rot="10800000" flipH="1" flipV="1">
            <a:off x="1571604" y="400050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</a:t>
            </a:r>
            <a:endParaRPr lang="ru-RU" sz="3200" dirty="0"/>
          </a:p>
        </p:txBody>
      </p:sp>
      <p:sp>
        <p:nvSpPr>
          <p:cNvPr id="57" name="Прямоугольник 56"/>
          <p:cNvSpPr/>
          <p:nvPr/>
        </p:nvSpPr>
        <p:spPr>
          <a:xfrm rot="10800000" flipH="1" flipV="1">
            <a:off x="2071670" y="450057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</a:t>
            </a:r>
            <a:endParaRPr lang="ru-RU" sz="3200" dirty="0"/>
          </a:p>
        </p:txBody>
      </p:sp>
      <p:sp>
        <p:nvSpPr>
          <p:cNvPr id="58" name="Прямоугольник 57"/>
          <p:cNvSpPr/>
          <p:nvPr/>
        </p:nvSpPr>
        <p:spPr>
          <a:xfrm rot="10800000" flipH="1" flipV="1">
            <a:off x="1571604" y="450057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</a:t>
            </a:r>
            <a:endParaRPr lang="ru-RU" sz="3200" dirty="0"/>
          </a:p>
        </p:txBody>
      </p:sp>
      <p:sp>
        <p:nvSpPr>
          <p:cNvPr id="59" name="Прямоугольник 58"/>
          <p:cNvSpPr/>
          <p:nvPr/>
        </p:nvSpPr>
        <p:spPr>
          <a:xfrm rot="10800000" flipH="1" flipV="1">
            <a:off x="2571736" y="450057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Е</a:t>
            </a:r>
            <a:endParaRPr lang="ru-RU" sz="3200" dirty="0"/>
          </a:p>
        </p:txBody>
      </p:sp>
      <p:sp>
        <p:nvSpPr>
          <p:cNvPr id="60" name="Прямоугольник 59"/>
          <p:cNvSpPr/>
          <p:nvPr/>
        </p:nvSpPr>
        <p:spPr>
          <a:xfrm rot="10800000" flipH="1" flipV="1">
            <a:off x="3071802" y="450057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Г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 rot="10800000" flipH="1" flipV="1">
            <a:off x="3571868" y="4500570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</a:t>
            </a:r>
            <a:endParaRPr lang="ru-RU" sz="3200" dirty="0"/>
          </a:p>
        </p:txBody>
      </p:sp>
      <p:sp>
        <p:nvSpPr>
          <p:cNvPr id="62" name="Прямоугольник 61"/>
          <p:cNvSpPr/>
          <p:nvPr/>
        </p:nvSpPr>
        <p:spPr>
          <a:xfrm rot="10800000" flipH="1" flipV="1">
            <a:off x="4071934" y="4500570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</a:t>
            </a:r>
            <a:endParaRPr lang="ru-RU" sz="3200" dirty="0"/>
          </a:p>
        </p:txBody>
      </p:sp>
      <p:sp>
        <p:nvSpPr>
          <p:cNvPr id="63" name="Прямоугольник 62"/>
          <p:cNvSpPr/>
          <p:nvPr/>
        </p:nvSpPr>
        <p:spPr>
          <a:xfrm rot="10800000" flipH="1" flipV="1">
            <a:off x="4572000" y="450057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Ь</a:t>
            </a:r>
            <a:endParaRPr lang="ru-RU" sz="3200" dirty="0"/>
          </a:p>
        </p:txBody>
      </p:sp>
      <p:sp>
        <p:nvSpPr>
          <p:cNvPr id="64" name="Прямоугольник 63"/>
          <p:cNvSpPr/>
          <p:nvPr/>
        </p:nvSpPr>
        <p:spPr>
          <a:xfrm rot="10800000" flipH="1" flipV="1">
            <a:off x="1571604" y="500063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Е</a:t>
            </a:r>
            <a:endParaRPr lang="ru-RU" sz="3200" dirty="0"/>
          </a:p>
        </p:txBody>
      </p:sp>
      <p:sp>
        <p:nvSpPr>
          <p:cNvPr id="65" name="Прямоугольник 64"/>
          <p:cNvSpPr/>
          <p:nvPr/>
        </p:nvSpPr>
        <p:spPr>
          <a:xfrm rot="10800000" flipH="1" flipV="1">
            <a:off x="2071670" y="500063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</a:t>
            </a:r>
            <a:endParaRPr lang="ru-RU" sz="3200" dirty="0"/>
          </a:p>
        </p:txBody>
      </p:sp>
      <p:sp>
        <p:nvSpPr>
          <p:cNvPr id="66" name="Прямоугольник 65"/>
          <p:cNvSpPr/>
          <p:nvPr/>
        </p:nvSpPr>
        <p:spPr>
          <a:xfrm rot="10800000" flipH="1" flipV="1">
            <a:off x="1071538" y="500063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</a:t>
            </a:r>
            <a:endParaRPr lang="ru-RU" sz="3200" dirty="0"/>
          </a:p>
        </p:txBody>
      </p:sp>
      <p:sp>
        <p:nvSpPr>
          <p:cNvPr id="67" name="Прямоугольник 66"/>
          <p:cNvSpPr/>
          <p:nvPr/>
        </p:nvSpPr>
        <p:spPr>
          <a:xfrm rot="10800000" flipH="1" flipV="1">
            <a:off x="2571736" y="500063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</a:t>
            </a:r>
            <a:endParaRPr lang="ru-RU" sz="3200" dirty="0"/>
          </a:p>
        </p:txBody>
      </p:sp>
      <p:sp>
        <p:nvSpPr>
          <p:cNvPr id="68" name="Прямоугольник 67"/>
          <p:cNvSpPr/>
          <p:nvPr/>
        </p:nvSpPr>
        <p:spPr>
          <a:xfrm rot="10800000" flipH="1" flipV="1">
            <a:off x="3071802" y="500063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 rot="10800000" flipH="1" flipV="1">
            <a:off x="3571868" y="500063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Ш</a:t>
            </a:r>
            <a:endParaRPr lang="ru-RU" sz="3200" dirty="0"/>
          </a:p>
        </p:txBody>
      </p:sp>
      <p:sp>
        <p:nvSpPr>
          <p:cNvPr id="70" name="Прямоугольник 69"/>
          <p:cNvSpPr/>
          <p:nvPr/>
        </p:nvSpPr>
        <p:spPr>
          <a:xfrm rot="10800000" flipH="1" flipV="1">
            <a:off x="4071934" y="500063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Е</a:t>
            </a:r>
            <a:endParaRPr lang="ru-RU" sz="3200" dirty="0"/>
          </a:p>
        </p:txBody>
      </p:sp>
      <p:sp>
        <p:nvSpPr>
          <p:cNvPr id="71" name="Прямоугольник 70"/>
          <p:cNvSpPr/>
          <p:nvPr/>
        </p:nvSpPr>
        <p:spPr>
          <a:xfrm rot="10800000" flipH="1" flipV="1">
            <a:off x="4572000" y="500063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Й</a:t>
            </a:r>
            <a:endParaRPr lang="ru-RU" sz="3200" dirty="0"/>
          </a:p>
        </p:txBody>
      </p:sp>
      <p:sp>
        <p:nvSpPr>
          <p:cNvPr id="72" name="Прямоугольник 71"/>
          <p:cNvSpPr/>
          <p:nvPr/>
        </p:nvSpPr>
        <p:spPr>
          <a:xfrm rot="10800000" flipH="1" flipV="1">
            <a:off x="5072066" y="500063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</a:t>
            </a:r>
            <a:endParaRPr lang="ru-RU" sz="3200" dirty="0"/>
          </a:p>
        </p:txBody>
      </p:sp>
      <p:sp>
        <p:nvSpPr>
          <p:cNvPr id="73" name="Прямоугольник 72"/>
          <p:cNvSpPr/>
          <p:nvPr/>
        </p:nvSpPr>
        <p:spPr>
          <a:xfrm rot="10800000" flipH="1" flipV="1">
            <a:off x="5572132" y="5000636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74" name="Прямоугольник 73"/>
          <p:cNvSpPr/>
          <p:nvPr/>
        </p:nvSpPr>
        <p:spPr>
          <a:xfrm rot="10800000" flipH="1" flipV="1">
            <a:off x="3071802" y="557214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 rot="10800000" flipH="1" flipV="1">
            <a:off x="3571868" y="557214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</a:t>
            </a:r>
            <a:endParaRPr lang="ru-RU" sz="3200" dirty="0"/>
          </a:p>
        </p:txBody>
      </p:sp>
      <p:sp>
        <p:nvSpPr>
          <p:cNvPr id="76" name="Прямоугольник 75"/>
          <p:cNvSpPr/>
          <p:nvPr/>
        </p:nvSpPr>
        <p:spPr>
          <a:xfrm rot="10800000" flipH="1" flipV="1">
            <a:off x="4071934" y="557214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Е</a:t>
            </a:r>
            <a:endParaRPr lang="ru-RU" sz="3200" dirty="0"/>
          </a:p>
        </p:txBody>
      </p:sp>
      <p:sp>
        <p:nvSpPr>
          <p:cNvPr id="77" name="Прямоугольник 76"/>
          <p:cNvSpPr/>
          <p:nvPr/>
        </p:nvSpPr>
        <p:spPr>
          <a:xfrm rot="10800000" flipH="1" flipV="1">
            <a:off x="4572000" y="557214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Л</a:t>
            </a:r>
            <a:endParaRPr lang="ru-RU" sz="32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4071934" y="571480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</a:t>
            </a:r>
            <a:endParaRPr lang="ru-RU" sz="3200" dirty="0"/>
          </a:p>
        </p:txBody>
      </p:sp>
      <p:pic>
        <p:nvPicPr>
          <p:cNvPr id="78" name="Рисунок 77" descr="дяте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169" y="380960"/>
            <a:ext cx="3036111" cy="404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4" grpId="0" animBg="1"/>
      <p:bldP spid="54" grpId="1" animBg="1"/>
      <p:bldP spid="54" grpId="2" animBg="1"/>
      <p:bldP spid="54" grpId="3" animBg="1"/>
      <p:bldP spid="54" grpId="4" animBg="1"/>
      <p:bldP spid="54" grpId="5" animBg="1"/>
      <p:bldP spid="55" grpId="0" animBg="1"/>
      <p:bldP spid="56" grpId="0" animBg="1"/>
      <p:bldP spid="57" grpId="0" animBg="1"/>
      <p:bldP spid="57" grpId="1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ловая ветка - 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22145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еловая ветка - 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-152400"/>
            <a:ext cx="9347200" cy="7010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7290" y="18573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278605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278605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18573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278605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37147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278605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43570" y="37147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37147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18573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57950" y="278605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857488" cy="177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0"/>
            <a:ext cx="2857488" cy="177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785926"/>
            <a:ext cx="3428992" cy="177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0"/>
            <a:ext cx="3428992" cy="178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1785926"/>
            <a:ext cx="2857488" cy="177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785926"/>
            <a:ext cx="2857488" cy="177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3571876"/>
            <a:ext cx="2857488" cy="177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571876"/>
            <a:ext cx="3428992" cy="177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571876"/>
            <a:ext cx="2857488" cy="177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5286388"/>
            <a:ext cx="3428992" cy="1843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5357826"/>
            <a:ext cx="2857488" cy="177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357826"/>
            <a:ext cx="2857488" cy="1771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голос воро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214282" y="0"/>
            <a:ext cx="304800" cy="304800"/>
          </a:xfrm>
          <a:prstGeom prst="rect">
            <a:avLst/>
          </a:prstGeom>
        </p:spPr>
      </p:pic>
      <p:pic>
        <p:nvPicPr>
          <p:cNvPr id="21" name="Рисунок 20" descr="ворон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2910" y="0"/>
            <a:ext cx="1595456" cy="1595456"/>
          </a:xfrm>
          <a:prstGeom prst="rect">
            <a:avLst/>
          </a:prstGeom>
        </p:spPr>
      </p:pic>
      <p:pic>
        <p:nvPicPr>
          <p:cNvPr id="22" name="журавлиный кри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/>
          <a:stretch>
            <a:fillRect/>
          </a:stretch>
        </p:blipFill>
        <p:spPr>
          <a:xfrm>
            <a:off x="3000364" y="214290"/>
            <a:ext cx="304800" cy="304800"/>
          </a:xfrm>
          <a:prstGeom prst="rect">
            <a:avLst/>
          </a:prstGeom>
        </p:spPr>
      </p:pic>
      <p:pic>
        <p:nvPicPr>
          <p:cNvPr id="23" name="Рисунок 22" descr="журавль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571868" y="0"/>
            <a:ext cx="1385470" cy="1714519"/>
          </a:xfrm>
          <a:prstGeom prst="rect">
            <a:avLst/>
          </a:prstGeom>
        </p:spPr>
      </p:pic>
      <p:pic>
        <p:nvPicPr>
          <p:cNvPr id="24" name="звуки - лебеди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8"/>
          <a:stretch>
            <a:fillRect/>
          </a:stretch>
        </p:blipFill>
        <p:spPr>
          <a:xfrm>
            <a:off x="5786446" y="214290"/>
            <a:ext cx="304800" cy="304800"/>
          </a:xfrm>
          <a:prstGeom prst="rect">
            <a:avLst/>
          </a:prstGeom>
        </p:spPr>
      </p:pic>
      <p:pic>
        <p:nvPicPr>
          <p:cNvPr id="25" name="Рисунок 24" descr="лебедь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72198" y="0"/>
            <a:ext cx="2576898" cy="1714842"/>
          </a:xfrm>
          <a:prstGeom prst="rect">
            <a:avLst/>
          </a:prstGeom>
        </p:spPr>
      </p:pic>
      <p:pic>
        <p:nvPicPr>
          <p:cNvPr id="26" name="крик совы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0"/>
          <a:stretch>
            <a:fillRect/>
          </a:stretch>
        </p:blipFill>
        <p:spPr>
          <a:xfrm>
            <a:off x="0" y="1928802"/>
            <a:ext cx="304800" cy="304800"/>
          </a:xfrm>
          <a:prstGeom prst="rect">
            <a:avLst/>
          </a:prstGeom>
        </p:spPr>
      </p:pic>
      <p:pic>
        <p:nvPicPr>
          <p:cNvPr id="28" name="Рисунок 27" descr="сова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28596" y="1785926"/>
            <a:ext cx="2053813" cy="1643050"/>
          </a:xfrm>
          <a:prstGeom prst="rect">
            <a:avLst/>
          </a:prstGeom>
        </p:spPr>
      </p:pic>
      <p:pic>
        <p:nvPicPr>
          <p:cNvPr id="29" name="пение малиновки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6"/>
          <a:stretch>
            <a:fillRect/>
          </a:stretch>
        </p:blipFill>
        <p:spPr>
          <a:xfrm>
            <a:off x="2928926" y="1857364"/>
            <a:ext cx="304800" cy="304800"/>
          </a:xfrm>
          <a:prstGeom prst="rect">
            <a:avLst/>
          </a:prstGeom>
        </p:spPr>
      </p:pic>
      <p:pic>
        <p:nvPicPr>
          <p:cNvPr id="30" name="Рисунок 29" descr="малиновка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357554" y="1857364"/>
            <a:ext cx="1735977" cy="1690173"/>
          </a:xfrm>
          <a:prstGeom prst="rect">
            <a:avLst/>
          </a:prstGeom>
        </p:spPr>
      </p:pic>
      <p:pic>
        <p:nvPicPr>
          <p:cNvPr id="31" name="пение соловья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6"/>
          <a:stretch>
            <a:fillRect/>
          </a:stretch>
        </p:blipFill>
        <p:spPr>
          <a:xfrm>
            <a:off x="5786446" y="1857364"/>
            <a:ext cx="304800" cy="304800"/>
          </a:xfrm>
          <a:prstGeom prst="rect">
            <a:avLst/>
          </a:prstGeom>
        </p:spPr>
      </p:pic>
      <p:pic>
        <p:nvPicPr>
          <p:cNvPr id="32" name="Рисунок 31" descr="соловей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715140" y="1785926"/>
            <a:ext cx="1333592" cy="1684723"/>
          </a:xfrm>
          <a:prstGeom prst="rect">
            <a:avLst/>
          </a:prstGeom>
        </p:spPr>
      </p:pic>
      <p:pic>
        <p:nvPicPr>
          <p:cNvPr id="33" name="синица - пение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24"/>
          <a:stretch>
            <a:fillRect/>
          </a:stretch>
        </p:blipFill>
        <p:spPr>
          <a:xfrm>
            <a:off x="214282" y="3643314"/>
            <a:ext cx="304800" cy="304800"/>
          </a:xfrm>
          <a:prstGeom prst="rect">
            <a:avLst/>
          </a:prstGeom>
        </p:spPr>
      </p:pic>
      <p:pic>
        <p:nvPicPr>
          <p:cNvPr id="34" name="Рисунок 33" descr="синичка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034" y="3643314"/>
            <a:ext cx="2235939" cy="1593401"/>
          </a:xfrm>
          <a:prstGeom prst="rect">
            <a:avLst/>
          </a:prstGeom>
        </p:spPr>
      </p:pic>
      <p:pic>
        <p:nvPicPr>
          <p:cNvPr id="35" name="сорока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26"/>
          <a:stretch>
            <a:fillRect/>
          </a:stretch>
        </p:blipFill>
        <p:spPr>
          <a:xfrm>
            <a:off x="3000364" y="3714752"/>
            <a:ext cx="304800" cy="304800"/>
          </a:xfrm>
          <a:prstGeom prst="rect">
            <a:avLst/>
          </a:prstGeom>
        </p:spPr>
      </p:pic>
      <p:pic>
        <p:nvPicPr>
          <p:cNvPr id="36" name="Рисунок 35" descr="сорока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3214678" y="3643314"/>
            <a:ext cx="2443154" cy="1627751"/>
          </a:xfrm>
          <a:prstGeom prst="rect">
            <a:avLst/>
          </a:prstGeom>
        </p:spPr>
      </p:pic>
      <p:pic>
        <p:nvPicPr>
          <p:cNvPr id="37" name="тетерев - звуки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6"/>
          <a:stretch>
            <a:fillRect/>
          </a:stretch>
        </p:blipFill>
        <p:spPr>
          <a:xfrm>
            <a:off x="5929322" y="3714752"/>
            <a:ext cx="304800" cy="304800"/>
          </a:xfrm>
          <a:prstGeom prst="rect">
            <a:avLst/>
          </a:prstGeom>
        </p:spPr>
      </p:pic>
      <p:pic>
        <p:nvPicPr>
          <p:cNvPr id="38" name="Рисунок 37" descr="тетерев 2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429388" y="3643314"/>
            <a:ext cx="2318348" cy="1547808"/>
          </a:xfrm>
          <a:prstGeom prst="rect">
            <a:avLst/>
          </a:prstGeom>
        </p:spPr>
      </p:pic>
      <p:pic>
        <p:nvPicPr>
          <p:cNvPr id="39" name="утка.mp3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20"/>
          <a:stretch>
            <a:fillRect/>
          </a:stretch>
        </p:blipFill>
        <p:spPr>
          <a:xfrm>
            <a:off x="0" y="5429264"/>
            <a:ext cx="304800" cy="304800"/>
          </a:xfrm>
          <a:prstGeom prst="rect">
            <a:avLst/>
          </a:prstGeom>
        </p:spPr>
      </p:pic>
      <p:pic>
        <p:nvPicPr>
          <p:cNvPr id="40" name="Рисунок 39" descr="утка.jp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00034" y="5429264"/>
            <a:ext cx="1989529" cy="1635229"/>
          </a:xfrm>
          <a:prstGeom prst="rect">
            <a:avLst/>
          </a:prstGeom>
        </p:spPr>
      </p:pic>
      <p:pic>
        <p:nvPicPr>
          <p:cNvPr id="41" name="чайки.mp3">
            <a:hlinkClick r:id="" action="ppaction://media"/>
          </p:cNvPr>
          <p:cNvPicPr>
            <a:picLocks noRot="1" noChangeAspect="1"/>
          </p:cNvPicPr>
          <p:nvPr>
            <a:audioFile r:link="rId11"/>
          </p:nvPr>
        </p:nvPicPr>
        <p:blipFill>
          <a:blip r:embed="rId30"/>
          <a:stretch>
            <a:fillRect/>
          </a:stretch>
        </p:blipFill>
        <p:spPr>
          <a:xfrm>
            <a:off x="3000364" y="5500702"/>
            <a:ext cx="304800" cy="304800"/>
          </a:xfrm>
          <a:prstGeom prst="rect">
            <a:avLst/>
          </a:prstGeom>
        </p:spPr>
      </p:pic>
      <p:pic>
        <p:nvPicPr>
          <p:cNvPr id="42" name="Рисунок 41" descr="чайка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3428992" y="5500702"/>
            <a:ext cx="1904990" cy="1535365"/>
          </a:xfrm>
          <a:prstGeom prst="rect">
            <a:avLst/>
          </a:prstGeom>
        </p:spPr>
      </p:pic>
      <p:pic>
        <p:nvPicPr>
          <p:cNvPr id="43" name="ястреб.mp3">
            <a:hlinkClick r:id="" action="ppaction://media"/>
          </p:cNvPr>
          <p:cNvPicPr>
            <a:picLocks noRot="1" noChangeAspect="1"/>
          </p:cNvPicPr>
          <p:nvPr>
            <a:audioFile r:link="rId12"/>
          </p:nvPr>
        </p:nvPicPr>
        <p:blipFill>
          <a:blip r:embed="rId32"/>
          <a:stretch>
            <a:fillRect/>
          </a:stretch>
        </p:blipFill>
        <p:spPr>
          <a:xfrm>
            <a:off x="6000760" y="5357826"/>
            <a:ext cx="304800" cy="304800"/>
          </a:xfrm>
          <a:prstGeom prst="rect">
            <a:avLst/>
          </a:prstGeom>
        </p:spPr>
      </p:pic>
      <p:pic>
        <p:nvPicPr>
          <p:cNvPr id="44" name="Рисунок 43" descr="ястреб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786578" y="5500702"/>
            <a:ext cx="1071570" cy="1607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32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27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72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24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5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76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4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432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852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8525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12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24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6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68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97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976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302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24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58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832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844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44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>
                <p:cTn id="1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5903" y="0"/>
            <a:ext cx="1028990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42977" y="1071546"/>
            <a:ext cx="5795056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Презентацию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одготовила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Тарасова Екатерина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Вячеславовна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начальных классов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МОУ СОШ № 1 с УИОП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Г.Егорьевск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рый гусь - 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017" y="0"/>
            <a:ext cx="9776034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5857884" y="785794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конец</a:t>
            </a:r>
            <a:endParaRPr lang="ru-RU" sz="7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108</Words>
  <Application>Microsoft Office PowerPoint</Application>
  <PresentationFormat>Экран (4:3)</PresentationFormat>
  <Paragraphs>97</Paragraphs>
  <Slides>7</Slides>
  <Notes>1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ко Дню Птиц</dc:title>
  <dc:creator>user</dc:creator>
  <cp:lastModifiedBy>user</cp:lastModifiedBy>
  <cp:revision>59</cp:revision>
  <dcterms:created xsi:type="dcterms:W3CDTF">2012-03-24T16:33:36Z</dcterms:created>
  <dcterms:modified xsi:type="dcterms:W3CDTF">2012-03-29T05:01:09Z</dcterms:modified>
</cp:coreProperties>
</file>