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diagrams/data1.xml" ContentType="application/vnd.openxmlformats-officedocument.drawingml.diagramData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84" r:id="rId1"/>
    <p:sldMasterId id="2147485103" r:id="rId2"/>
    <p:sldMasterId id="2147485115" r:id="rId3"/>
    <p:sldMasterId id="2147485127" r:id="rId4"/>
    <p:sldMasterId id="2147485139" r:id="rId5"/>
    <p:sldMasterId id="2147485151" r:id="rId6"/>
    <p:sldMasterId id="2147485163" r:id="rId7"/>
    <p:sldMasterId id="2147485175" r:id="rId8"/>
    <p:sldMasterId id="2147485188" r:id="rId9"/>
    <p:sldMasterId id="2147485200" r:id="rId10"/>
    <p:sldMasterId id="2147485212" r:id="rId11"/>
    <p:sldMasterId id="2147485224" r:id="rId12"/>
    <p:sldMasterId id="2147485236" r:id="rId13"/>
  </p:sldMasterIdLst>
  <p:notesMasterIdLst>
    <p:notesMasterId r:id="rId35"/>
  </p:notesMasterIdLst>
  <p:sldIdLst>
    <p:sldId id="256" r:id="rId14"/>
    <p:sldId id="295" r:id="rId15"/>
    <p:sldId id="325" r:id="rId16"/>
    <p:sldId id="326" r:id="rId17"/>
    <p:sldId id="323" r:id="rId18"/>
    <p:sldId id="297" r:id="rId19"/>
    <p:sldId id="298" r:id="rId20"/>
    <p:sldId id="321" r:id="rId21"/>
    <p:sldId id="268" r:id="rId22"/>
    <p:sldId id="269" r:id="rId23"/>
    <p:sldId id="314" r:id="rId24"/>
    <p:sldId id="262" r:id="rId25"/>
    <p:sldId id="310" r:id="rId26"/>
    <p:sldId id="324" r:id="rId27"/>
    <p:sldId id="264" r:id="rId28"/>
    <p:sldId id="315" r:id="rId29"/>
    <p:sldId id="319" r:id="rId30"/>
    <p:sldId id="312" r:id="rId31"/>
    <p:sldId id="313" r:id="rId32"/>
    <p:sldId id="257" r:id="rId33"/>
    <p:sldId id="274" r:id="rId3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066"/>
    <a:srgbClr val="000000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1" autoAdjust="0"/>
    <p:restoredTop sz="94660"/>
  </p:normalViewPr>
  <p:slideViewPr>
    <p:cSldViewPr>
      <p:cViewPr>
        <p:scale>
          <a:sx n="50" d="100"/>
          <a:sy n="50" d="100"/>
        </p:scale>
        <p:origin x="-1020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2286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193003-5782-4CCF-B324-DF9B550B738A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/>
      <dgm:spPr/>
    </dgm:pt>
    <dgm:pt modelId="{DCE34702-04F8-48EA-A092-A82AF8EA17C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Verdana" pitchFamily="34" charset="0"/>
            </a:rPr>
            <a:t>Бенилюкс</a:t>
          </a:r>
        </a:p>
      </dgm:t>
    </dgm:pt>
    <dgm:pt modelId="{5CF32D7C-8FC3-4984-B055-448F678CA24E}" type="parTrans" cxnId="{175BBC43-353E-4168-98EA-C8BCF6316F08}">
      <dgm:prSet/>
      <dgm:spPr/>
    </dgm:pt>
    <dgm:pt modelId="{21CE8105-3779-44F0-AA30-41226F1A12E2}" type="sibTrans" cxnId="{175BBC43-353E-4168-98EA-C8BCF6316F08}">
      <dgm:prSet/>
      <dgm:spPr/>
    </dgm:pt>
    <dgm:pt modelId="{F645BB96-090E-4F39-90B9-84FC66B044C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/>
              <a:effectLst/>
              <a:latin typeface="Verdana" pitchFamily="34" charset="0"/>
            </a:rPr>
            <a:t>Бельгия</a:t>
          </a:r>
          <a:endParaRPr kumimoji="0" lang="ru-RU" sz="24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2DE9BBBD-B4DB-42AC-8A95-AE66D787EB59}" type="parTrans" cxnId="{91AC502F-3540-424C-8681-4998C7473865}">
      <dgm:prSet/>
      <dgm:spPr/>
    </dgm:pt>
    <dgm:pt modelId="{BE903919-E7B2-40BA-83C4-7C5CBA283A7B}" type="sibTrans" cxnId="{91AC502F-3540-424C-8681-4998C7473865}">
      <dgm:prSet/>
      <dgm:spPr/>
    </dgm:pt>
    <dgm:pt modelId="{E1734ACC-865A-4484-8458-E2C4396AD75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/>
              <a:effectLst/>
              <a:latin typeface="Verdana" pitchFamily="34" charset="0"/>
            </a:rPr>
            <a:t>Брюссель</a:t>
          </a:r>
          <a:endParaRPr kumimoji="0" lang="ru-RU" sz="24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FF391FD7-E666-4B48-B308-A4CFB0FAD457}" type="parTrans" cxnId="{4408FCAD-8849-411B-B194-543C2AB2574F}">
      <dgm:prSet/>
      <dgm:spPr/>
    </dgm:pt>
    <dgm:pt modelId="{BE9DABBB-8923-4429-BA27-C834C6907383}" type="sibTrans" cxnId="{4408FCAD-8849-411B-B194-543C2AB2574F}">
      <dgm:prSet/>
      <dgm:spPr/>
    </dgm:pt>
    <dgm:pt modelId="{3BAC99BD-8BE3-4A34-BD54-1C929C36CD9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/>
              <a:effectLst/>
              <a:latin typeface="Verdana" pitchFamily="34" charset="0"/>
            </a:rPr>
            <a:t>Нидерланды</a:t>
          </a:r>
          <a:endParaRPr kumimoji="0" lang="ru-RU" sz="24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1739B111-E797-4540-8A96-2F16B7A367E5}" type="parTrans" cxnId="{35E32800-87B6-409B-BAF9-E1B73E6C4C6E}">
      <dgm:prSet/>
      <dgm:spPr/>
    </dgm:pt>
    <dgm:pt modelId="{580058A8-17A9-4DC0-A325-568095B5607B}" type="sibTrans" cxnId="{35E32800-87B6-409B-BAF9-E1B73E6C4C6E}">
      <dgm:prSet/>
      <dgm:spPr/>
    </dgm:pt>
    <dgm:pt modelId="{4C7C63A2-F4E8-406E-AD27-A1D20CA68A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/>
              <a:effectLst/>
              <a:latin typeface="Verdana" pitchFamily="34" charset="0"/>
            </a:rPr>
            <a:t>Амстердам</a:t>
          </a:r>
          <a:endParaRPr kumimoji="0" lang="ru-RU" sz="24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FAC59D0D-935F-4EE5-9E47-C2960838E2E1}" type="parTrans" cxnId="{4AC81211-DAF9-4572-9D16-1295D37008A5}">
      <dgm:prSet/>
      <dgm:spPr/>
    </dgm:pt>
    <dgm:pt modelId="{37B42CF7-EAEA-47B6-907B-587C4C345F9E}" type="sibTrans" cxnId="{4AC81211-DAF9-4572-9D16-1295D37008A5}">
      <dgm:prSet/>
      <dgm:spPr/>
    </dgm:pt>
    <dgm:pt modelId="{30EE6C4E-F972-4EB7-8BD9-754FFF6D20E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/>
              <a:effectLst/>
              <a:latin typeface="Verdana" pitchFamily="34" charset="0"/>
            </a:rPr>
            <a:t>Люксембург</a:t>
          </a:r>
        </a:p>
      </dgm:t>
    </dgm:pt>
    <dgm:pt modelId="{86CF7D91-92ED-41AD-BBC1-134A93F4532E}" type="parTrans" cxnId="{9C8AB2C6-61AB-4F0D-BCEE-ACD006DCA794}">
      <dgm:prSet/>
      <dgm:spPr/>
    </dgm:pt>
    <dgm:pt modelId="{F9359ED8-C30D-4414-985C-3F750F4BEAC7}" type="sibTrans" cxnId="{9C8AB2C6-61AB-4F0D-BCEE-ACD006DCA794}">
      <dgm:prSet/>
      <dgm:spPr/>
    </dgm:pt>
    <dgm:pt modelId="{4B4E2355-48B3-409A-8197-646E5320442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smtClean="0">
              <a:ln/>
              <a:effectLst/>
              <a:latin typeface="Verdana" pitchFamily="34" charset="0"/>
            </a:rPr>
            <a:t>Люксембург</a:t>
          </a:r>
          <a:endParaRPr kumimoji="0" lang="ru-RU" sz="2400" b="1" i="0" u="none" strike="noStrike" cap="none" normalizeH="0" baseline="0" dirty="0" smtClean="0">
            <a:ln/>
            <a:effectLst/>
            <a:latin typeface="Verdana" pitchFamily="34" charset="0"/>
          </a:endParaRPr>
        </a:p>
      </dgm:t>
    </dgm:pt>
    <dgm:pt modelId="{78701742-B36B-4389-9471-0E1568C75572}" type="parTrans" cxnId="{1F852237-19D2-4BCA-9DF9-88F60BDB1C31}">
      <dgm:prSet/>
      <dgm:spPr/>
    </dgm:pt>
    <dgm:pt modelId="{C449AC4A-ECF7-42C9-8A92-04886882104A}" type="sibTrans" cxnId="{1F852237-19D2-4BCA-9DF9-88F60BDB1C31}">
      <dgm:prSet/>
      <dgm:spPr/>
    </dgm:pt>
    <dgm:pt modelId="{0D8EB900-669E-40EE-9F10-3E69492C9621}" type="pres">
      <dgm:prSet presAssocID="{D6193003-5782-4CCF-B324-DF9B550B738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261080B-D3E0-4494-939A-6F9300782DFF}" type="pres">
      <dgm:prSet presAssocID="{DCE34702-04F8-48EA-A092-A82AF8EA17CF}" presName="hierRoot1" presStyleCnt="0">
        <dgm:presLayoutVars>
          <dgm:hierBranch/>
        </dgm:presLayoutVars>
      </dgm:prSet>
      <dgm:spPr/>
    </dgm:pt>
    <dgm:pt modelId="{75E89C9B-85D1-4B02-98A2-86DF517EB6E4}" type="pres">
      <dgm:prSet presAssocID="{DCE34702-04F8-48EA-A092-A82AF8EA17CF}" presName="rootComposite1" presStyleCnt="0"/>
      <dgm:spPr/>
    </dgm:pt>
    <dgm:pt modelId="{B22C2EAD-2CFB-46CE-B579-A9E9781F010B}" type="pres">
      <dgm:prSet presAssocID="{DCE34702-04F8-48EA-A092-A82AF8EA17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69DBFF7-6781-494B-823F-0E794A2A722B}" type="pres">
      <dgm:prSet presAssocID="{DCE34702-04F8-48EA-A092-A82AF8EA17C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D4DFD5B-F023-4FEA-863E-9C858583ECEE}" type="pres">
      <dgm:prSet presAssocID="{DCE34702-04F8-48EA-A092-A82AF8EA17CF}" presName="hierChild2" presStyleCnt="0"/>
      <dgm:spPr/>
    </dgm:pt>
    <dgm:pt modelId="{1C204BF7-853D-43F5-9784-4BC99BC4C007}" type="pres">
      <dgm:prSet presAssocID="{2DE9BBBD-B4DB-42AC-8A95-AE66D787EB59}" presName="Name35" presStyleLbl="parChTrans1D2" presStyleIdx="0" presStyleCnt="3"/>
      <dgm:spPr/>
    </dgm:pt>
    <dgm:pt modelId="{54108055-B687-441F-810B-7D2E3F137A70}" type="pres">
      <dgm:prSet presAssocID="{F645BB96-090E-4F39-90B9-84FC66B044CB}" presName="hierRoot2" presStyleCnt="0">
        <dgm:presLayoutVars>
          <dgm:hierBranch/>
        </dgm:presLayoutVars>
      </dgm:prSet>
      <dgm:spPr/>
    </dgm:pt>
    <dgm:pt modelId="{3F2985FE-DB53-4FDE-86AE-E0BC27445E1A}" type="pres">
      <dgm:prSet presAssocID="{F645BB96-090E-4F39-90B9-84FC66B044CB}" presName="rootComposite" presStyleCnt="0"/>
      <dgm:spPr/>
    </dgm:pt>
    <dgm:pt modelId="{77E0D8E2-278B-4A73-BFC3-B211F08EB4BC}" type="pres">
      <dgm:prSet presAssocID="{F645BB96-090E-4F39-90B9-84FC66B044C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B14737-03AC-4F82-9BBB-07295F98E237}" type="pres">
      <dgm:prSet presAssocID="{F645BB96-090E-4F39-90B9-84FC66B044CB}" presName="rootConnector" presStyleLbl="node2" presStyleIdx="0" presStyleCnt="3"/>
      <dgm:spPr/>
      <dgm:t>
        <a:bodyPr/>
        <a:lstStyle/>
        <a:p>
          <a:endParaRPr lang="ru-RU"/>
        </a:p>
      </dgm:t>
    </dgm:pt>
    <dgm:pt modelId="{40B285F3-16E7-45EC-BA38-63AC3576900E}" type="pres">
      <dgm:prSet presAssocID="{F645BB96-090E-4F39-90B9-84FC66B044CB}" presName="hierChild4" presStyleCnt="0"/>
      <dgm:spPr/>
    </dgm:pt>
    <dgm:pt modelId="{405493B5-A1A5-4D4B-8927-55685895789C}" type="pres">
      <dgm:prSet presAssocID="{FF391FD7-E666-4B48-B308-A4CFB0FAD457}" presName="Name35" presStyleLbl="parChTrans1D3" presStyleIdx="0" presStyleCnt="3"/>
      <dgm:spPr/>
    </dgm:pt>
    <dgm:pt modelId="{1001C825-D98A-4F31-A604-EA876CCEB152}" type="pres">
      <dgm:prSet presAssocID="{E1734ACC-865A-4484-8458-E2C4396AD75E}" presName="hierRoot2" presStyleCnt="0">
        <dgm:presLayoutVars>
          <dgm:hierBranch/>
        </dgm:presLayoutVars>
      </dgm:prSet>
      <dgm:spPr/>
    </dgm:pt>
    <dgm:pt modelId="{3E7AB739-68B5-4F5F-9BFA-6561DA6E3757}" type="pres">
      <dgm:prSet presAssocID="{E1734ACC-865A-4484-8458-E2C4396AD75E}" presName="rootComposite" presStyleCnt="0"/>
      <dgm:spPr/>
    </dgm:pt>
    <dgm:pt modelId="{484FC44A-10CF-4421-AFD5-E054FEF688C7}" type="pres">
      <dgm:prSet presAssocID="{E1734ACC-865A-4484-8458-E2C4396AD75E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CA8464-A408-4658-955A-EB546BE34280}" type="pres">
      <dgm:prSet presAssocID="{E1734ACC-865A-4484-8458-E2C4396AD75E}" presName="rootConnector" presStyleLbl="node3" presStyleIdx="0" presStyleCnt="3"/>
      <dgm:spPr/>
      <dgm:t>
        <a:bodyPr/>
        <a:lstStyle/>
        <a:p>
          <a:endParaRPr lang="ru-RU"/>
        </a:p>
      </dgm:t>
    </dgm:pt>
    <dgm:pt modelId="{AD431D6B-FBD6-4F35-9AA3-897D0A01195B}" type="pres">
      <dgm:prSet presAssocID="{E1734ACC-865A-4484-8458-E2C4396AD75E}" presName="hierChild4" presStyleCnt="0"/>
      <dgm:spPr/>
    </dgm:pt>
    <dgm:pt modelId="{4D77576A-4BC0-4A1E-9B70-AD884CF775C0}" type="pres">
      <dgm:prSet presAssocID="{E1734ACC-865A-4484-8458-E2C4396AD75E}" presName="hierChild5" presStyleCnt="0"/>
      <dgm:spPr/>
    </dgm:pt>
    <dgm:pt modelId="{6855433D-F0BF-4493-A3E8-AEE26ED64278}" type="pres">
      <dgm:prSet presAssocID="{F645BB96-090E-4F39-90B9-84FC66B044CB}" presName="hierChild5" presStyleCnt="0"/>
      <dgm:spPr/>
    </dgm:pt>
    <dgm:pt modelId="{3259D479-059B-45CE-9088-0800050AE8F2}" type="pres">
      <dgm:prSet presAssocID="{1739B111-E797-4540-8A96-2F16B7A367E5}" presName="Name35" presStyleLbl="parChTrans1D2" presStyleIdx="1" presStyleCnt="3"/>
      <dgm:spPr/>
    </dgm:pt>
    <dgm:pt modelId="{12AB1DFD-5B4A-413F-95C5-D08617633822}" type="pres">
      <dgm:prSet presAssocID="{3BAC99BD-8BE3-4A34-BD54-1C929C36CD97}" presName="hierRoot2" presStyleCnt="0">
        <dgm:presLayoutVars>
          <dgm:hierBranch/>
        </dgm:presLayoutVars>
      </dgm:prSet>
      <dgm:spPr/>
    </dgm:pt>
    <dgm:pt modelId="{9FCA2362-74D7-4056-A376-7D4513C2BD8A}" type="pres">
      <dgm:prSet presAssocID="{3BAC99BD-8BE3-4A34-BD54-1C929C36CD97}" presName="rootComposite" presStyleCnt="0"/>
      <dgm:spPr/>
    </dgm:pt>
    <dgm:pt modelId="{8F3A0A91-7A8C-4A5A-96B9-C746DF2AE300}" type="pres">
      <dgm:prSet presAssocID="{3BAC99BD-8BE3-4A34-BD54-1C929C36CD97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3335F9-9E7F-44DD-8DB1-CBEDFE1FFF8B}" type="pres">
      <dgm:prSet presAssocID="{3BAC99BD-8BE3-4A34-BD54-1C929C36CD97}" presName="rootConnector" presStyleLbl="node2" presStyleIdx="1" presStyleCnt="3"/>
      <dgm:spPr/>
      <dgm:t>
        <a:bodyPr/>
        <a:lstStyle/>
        <a:p>
          <a:endParaRPr lang="ru-RU"/>
        </a:p>
      </dgm:t>
    </dgm:pt>
    <dgm:pt modelId="{FCF02ABC-C8DE-4570-AADB-9C5917D81CF4}" type="pres">
      <dgm:prSet presAssocID="{3BAC99BD-8BE3-4A34-BD54-1C929C36CD97}" presName="hierChild4" presStyleCnt="0"/>
      <dgm:spPr/>
    </dgm:pt>
    <dgm:pt modelId="{65D18487-1F04-4016-84C5-F91C2F565F21}" type="pres">
      <dgm:prSet presAssocID="{FAC59D0D-935F-4EE5-9E47-C2960838E2E1}" presName="Name35" presStyleLbl="parChTrans1D3" presStyleIdx="1" presStyleCnt="3"/>
      <dgm:spPr/>
    </dgm:pt>
    <dgm:pt modelId="{DEF824ED-CC02-4A7F-9FFE-23E72B9C7265}" type="pres">
      <dgm:prSet presAssocID="{4C7C63A2-F4E8-406E-AD27-A1D20CA68A5C}" presName="hierRoot2" presStyleCnt="0">
        <dgm:presLayoutVars>
          <dgm:hierBranch val="r"/>
        </dgm:presLayoutVars>
      </dgm:prSet>
      <dgm:spPr/>
    </dgm:pt>
    <dgm:pt modelId="{607DF99D-3150-4BA8-80A9-E1229C802246}" type="pres">
      <dgm:prSet presAssocID="{4C7C63A2-F4E8-406E-AD27-A1D20CA68A5C}" presName="rootComposite" presStyleCnt="0"/>
      <dgm:spPr/>
    </dgm:pt>
    <dgm:pt modelId="{923A4D1D-8A3D-487B-BE72-309D21971E63}" type="pres">
      <dgm:prSet presAssocID="{4C7C63A2-F4E8-406E-AD27-A1D20CA68A5C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81B86F-1AFA-4378-81A2-7AD2F734269D}" type="pres">
      <dgm:prSet presAssocID="{4C7C63A2-F4E8-406E-AD27-A1D20CA68A5C}" presName="rootConnector" presStyleLbl="node3" presStyleIdx="1" presStyleCnt="3"/>
      <dgm:spPr/>
      <dgm:t>
        <a:bodyPr/>
        <a:lstStyle/>
        <a:p>
          <a:endParaRPr lang="ru-RU"/>
        </a:p>
      </dgm:t>
    </dgm:pt>
    <dgm:pt modelId="{CCF23549-7413-416E-9AB4-EC72718F64C6}" type="pres">
      <dgm:prSet presAssocID="{4C7C63A2-F4E8-406E-AD27-A1D20CA68A5C}" presName="hierChild4" presStyleCnt="0"/>
      <dgm:spPr/>
    </dgm:pt>
    <dgm:pt modelId="{5AB38506-3108-4A88-8994-09984F8C9390}" type="pres">
      <dgm:prSet presAssocID="{4C7C63A2-F4E8-406E-AD27-A1D20CA68A5C}" presName="hierChild5" presStyleCnt="0"/>
      <dgm:spPr/>
    </dgm:pt>
    <dgm:pt modelId="{E0D63DA1-86EA-4F46-96C6-9764DCF444B7}" type="pres">
      <dgm:prSet presAssocID="{3BAC99BD-8BE3-4A34-BD54-1C929C36CD97}" presName="hierChild5" presStyleCnt="0"/>
      <dgm:spPr/>
    </dgm:pt>
    <dgm:pt modelId="{1FBD9C78-55EC-4A7A-B85E-F5603A5F4E46}" type="pres">
      <dgm:prSet presAssocID="{86CF7D91-92ED-41AD-BBC1-134A93F4532E}" presName="Name35" presStyleLbl="parChTrans1D2" presStyleIdx="2" presStyleCnt="3"/>
      <dgm:spPr/>
    </dgm:pt>
    <dgm:pt modelId="{119100B2-A5C8-4225-9B13-CE61757606A5}" type="pres">
      <dgm:prSet presAssocID="{30EE6C4E-F972-4EB7-8BD9-754FFF6D20E1}" presName="hierRoot2" presStyleCnt="0">
        <dgm:presLayoutVars>
          <dgm:hierBranch/>
        </dgm:presLayoutVars>
      </dgm:prSet>
      <dgm:spPr/>
    </dgm:pt>
    <dgm:pt modelId="{7421944B-48A5-4AF0-94CC-18E0A01F8ABE}" type="pres">
      <dgm:prSet presAssocID="{30EE6C4E-F972-4EB7-8BD9-754FFF6D20E1}" presName="rootComposite" presStyleCnt="0"/>
      <dgm:spPr/>
    </dgm:pt>
    <dgm:pt modelId="{F6E37946-673B-44C9-986F-0A93DB469960}" type="pres">
      <dgm:prSet presAssocID="{30EE6C4E-F972-4EB7-8BD9-754FFF6D20E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38BC08-A55C-4160-9DC7-D12B49B5B94A}" type="pres">
      <dgm:prSet presAssocID="{30EE6C4E-F972-4EB7-8BD9-754FFF6D20E1}" presName="rootConnector" presStyleLbl="node2" presStyleIdx="2" presStyleCnt="3"/>
      <dgm:spPr/>
      <dgm:t>
        <a:bodyPr/>
        <a:lstStyle/>
        <a:p>
          <a:endParaRPr lang="ru-RU"/>
        </a:p>
      </dgm:t>
    </dgm:pt>
    <dgm:pt modelId="{CC9F6C96-2499-4C12-9E01-ED061D6EFC79}" type="pres">
      <dgm:prSet presAssocID="{30EE6C4E-F972-4EB7-8BD9-754FFF6D20E1}" presName="hierChild4" presStyleCnt="0"/>
      <dgm:spPr/>
    </dgm:pt>
    <dgm:pt modelId="{CF322E50-0CA0-4AD7-B340-EDD343BA02D5}" type="pres">
      <dgm:prSet presAssocID="{78701742-B36B-4389-9471-0E1568C75572}" presName="Name35" presStyleLbl="parChTrans1D3" presStyleIdx="2" presStyleCnt="3"/>
      <dgm:spPr/>
    </dgm:pt>
    <dgm:pt modelId="{B53C7B90-8E5E-4533-88C7-3939D4F074DD}" type="pres">
      <dgm:prSet presAssocID="{4B4E2355-48B3-409A-8197-646E5320442B}" presName="hierRoot2" presStyleCnt="0">
        <dgm:presLayoutVars>
          <dgm:hierBranch val="r"/>
        </dgm:presLayoutVars>
      </dgm:prSet>
      <dgm:spPr/>
    </dgm:pt>
    <dgm:pt modelId="{63362480-FC9B-4D01-B935-922F9D498081}" type="pres">
      <dgm:prSet presAssocID="{4B4E2355-48B3-409A-8197-646E5320442B}" presName="rootComposite" presStyleCnt="0"/>
      <dgm:spPr/>
    </dgm:pt>
    <dgm:pt modelId="{6F2F66B7-9BC3-4155-B3CE-53C134999964}" type="pres">
      <dgm:prSet presAssocID="{4B4E2355-48B3-409A-8197-646E5320442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92C111-9337-48E4-B381-E47DB10135E3}" type="pres">
      <dgm:prSet presAssocID="{4B4E2355-48B3-409A-8197-646E5320442B}" presName="rootConnector" presStyleLbl="node3" presStyleIdx="2" presStyleCnt="3"/>
      <dgm:spPr/>
      <dgm:t>
        <a:bodyPr/>
        <a:lstStyle/>
        <a:p>
          <a:endParaRPr lang="ru-RU"/>
        </a:p>
      </dgm:t>
    </dgm:pt>
    <dgm:pt modelId="{7383332F-A410-42F5-8CC8-22431FFD21B0}" type="pres">
      <dgm:prSet presAssocID="{4B4E2355-48B3-409A-8197-646E5320442B}" presName="hierChild4" presStyleCnt="0"/>
      <dgm:spPr/>
    </dgm:pt>
    <dgm:pt modelId="{60B253C9-68A6-4B0A-AF6F-58D854084809}" type="pres">
      <dgm:prSet presAssocID="{4B4E2355-48B3-409A-8197-646E5320442B}" presName="hierChild5" presStyleCnt="0"/>
      <dgm:spPr/>
    </dgm:pt>
    <dgm:pt modelId="{6D85734A-732E-4F27-88E1-81AE0D261602}" type="pres">
      <dgm:prSet presAssocID="{30EE6C4E-F972-4EB7-8BD9-754FFF6D20E1}" presName="hierChild5" presStyleCnt="0"/>
      <dgm:spPr/>
    </dgm:pt>
    <dgm:pt modelId="{97AB6FCE-61BB-45D6-A2C2-C05C321F90C3}" type="pres">
      <dgm:prSet presAssocID="{DCE34702-04F8-48EA-A092-A82AF8EA17CF}" presName="hierChild3" presStyleCnt="0"/>
      <dgm:spPr/>
    </dgm:pt>
  </dgm:ptLst>
  <dgm:cxnLst>
    <dgm:cxn modelId="{01A28D52-785F-4D2F-993B-833E68C54F6E}" type="presOf" srcId="{F645BB96-090E-4F39-90B9-84FC66B044CB}" destId="{C3B14737-03AC-4F82-9BBB-07295F98E237}" srcOrd="1" destOrd="0" presId="urn:microsoft.com/office/officeart/2005/8/layout/orgChart1"/>
    <dgm:cxn modelId="{A243CF42-71C3-409A-B895-3E6A2DF07DDA}" type="presOf" srcId="{DCE34702-04F8-48EA-A092-A82AF8EA17CF}" destId="{B22C2EAD-2CFB-46CE-B579-A9E9781F010B}" srcOrd="0" destOrd="0" presId="urn:microsoft.com/office/officeart/2005/8/layout/orgChart1"/>
    <dgm:cxn modelId="{CF014F60-D9E9-4555-8CEA-55B36ACBDF4C}" type="presOf" srcId="{4C7C63A2-F4E8-406E-AD27-A1D20CA68A5C}" destId="{9581B86F-1AFA-4378-81A2-7AD2F734269D}" srcOrd="1" destOrd="0" presId="urn:microsoft.com/office/officeart/2005/8/layout/orgChart1"/>
    <dgm:cxn modelId="{91AC502F-3540-424C-8681-4998C7473865}" srcId="{DCE34702-04F8-48EA-A092-A82AF8EA17CF}" destId="{F645BB96-090E-4F39-90B9-84FC66B044CB}" srcOrd="0" destOrd="0" parTransId="{2DE9BBBD-B4DB-42AC-8A95-AE66D787EB59}" sibTransId="{BE903919-E7B2-40BA-83C4-7C5CBA283A7B}"/>
    <dgm:cxn modelId="{1F852237-19D2-4BCA-9DF9-88F60BDB1C31}" srcId="{30EE6C4E-F972-4EB7-8BD9-754FFF6D20E1}" destId="{4B4E2355-48B3-409A-8197-646E5320442B}" srcOrd="0" destOrd="0" parTransId="{78701742-B36B-4389-9471-0E1568C75572}" sibTransId="{C449AC4A-ECF7-42C9-8A92-04886882104A}"/>
    <dgm:cxn modelId="{DCF97D62-B14D-451B-9D59-7608E58BA6D8}" type="presOf" srcId="{2DE9BBBD-B4DB-42AC-8A95-AE66D787EB59}" destId="{1C204BF7-853D-43F5-9784-4BC99BC4C007}" srcOrd="0" destOrd="0" presId="urn:microsoft.com/office/officeart/2005/8/layout/orgChart1"/>
    <dgm:cxn modelId="{84B6626C-E812-4745-B799-BD7ADAB3937D}" type="presOf" srcId="{1739B111-E797-4540-8A96-2F16B7A367E5}" destId="{3259D479-059B-45CE-9088-0800050AE8F2}" srcOrd="0" destOrd="0" presId="urn:microsoft.com/office/officeart/2005/8/layout/orgChart1"/>
    <dgm:cxn modelId="{3B10C423-A0A9-4F7E-B1CF-DD8AC21F36E3}" type="presOf" srcId="{86CF7D91-92ED-41AD-BBC1-134A93F4532E}" destId="{1FBD9C78-55EC-4A7A-B85E-F5603A5F4E46}" srcOrd="0" destOrd="0" presId="urn:microsoft.com/office/officeart/2005/8/layout/orgChart1"/>
    <dgm:cxn modelId="{B4276987-4295-4409-9D8B-FAA58121B4A7}" type="presOf" srcId="{3BAC99BD-8BE3-4A34-BD54-1C929C36CD97}" destId="{8F3A0A91-7A8C-4A5A-96B9-C746DF2AE300}" srcOrd="0" destOrd="0" presId="urn:microsoft.com/office/officeart/2005/8/layout/orgChart1"/>
    <dgm:cxn modelId="{9C8AB2C6-61AB-4F0D-BCEE-ACD006DCA794}" srcId="{DCE34702-04F8-48EA-A092-A82AF8EA17CF}" destId="{30EE6C4E-F972-4EB7-8BD9-754FFF6D20E1}" srcOrd="2" destOrd="0" parTransId="{86CF7D91-92ED-41AD-BBC1-134A93F4532E}" sibTransId="{F9359ED8-C30D-4414-985C-3F750F4BEAC7}"/>
    <dgm:cxn modelId="{4408FCAD-8849-411B-B194-543C2AB2574F}" srcId="{F645BB96-090E-4F39-90B9-84FC66B044CB}" destId="{E1734ACC-865A-4484-8458-E2C4396AD75E}" srcOrd="0" destOrd="0" parTransId="{FF391FD7-E666-4B48-B308-A4CFB0FAD457}" sibTransId="{BE9DABBB-8923-4429-BA27-C834C6907383}"/>
    <dgm:cxn modelId="{EC2C3BE6-185A-4323-AA45-4345A1CA6B1C}" type="presOf" srcId="{4C7C63A2-F4E8-406E-AD27-A1D20CA68A5C}" destId="{923A4D1D-8A3D-487B-BE72-309D21971E63}" srcOrd="0" destOrd="0" presId="urn:microsoft.com/office/officeart/2005/8/layout/orgChart1"/>
    <dgm:cxn modelId="{4AC81211-DAF9-4572-9D16-1295D37008A5}" srcId="{3BAC99BD-8BE3-4A34-BD54-1C929C36CD97}" destId="{4C7C63A2-F4E8-406E-AD27-A1D20CA68A5C}" srcOrd="0" destOrd="0" parTransId="{FAC59D0D-935F-4EE5-9E47-C2960838E2E1}" sibTransId="{37B42CF7-EAEA-47B6-907B-587C4C345F9E}"/>
    <dgm:cxn modelId="{89CD425B-955D-40DD-9673-4F28655861CB}" type="presOf" srcId="{4B4E2355-48B3-409A-8197-646E5320442B}" destId="{6F2F66B7-9BC3-4155-B3CE-53C134999964}" srcOrd="0" destOrd="0" presId="urn:microsoft.com/office/officeart/2005/8/layout/orgChart1"/>
    <dgm:cxn modelId="{83CF2599-BCD3-4BB8-AA22-2C6C2DD6CD22}" type="presOf" srcId="{E1734ACC-865A-4484-8458-E2C4396AD75E}" destId="{63CA8464-A408-4658-955A-EB546BE34280}" srcOrd="1" destOrd="0" presId="urn:microsoft.com/office/officeart/2005/8/layout/orgChart1"/>
    <dgm:cxn modelId="{35E32800-87B6-409B-BAF9-E1B73E6C4C6E}" srcId="{DCE34702-04F8-48EA-A092-A82AF8EA17CF}" destId="{3BAC99BD-8BE3-4A34-BD54-1C929C36CD97}" srcOrd="1" destOrd="0" parTransId="{1739B111-E797-4540-8A96-2F16B7A367E5}" sibTransId="{580058A8-17A9-4DC0-A325-568095B5607B}"/>
    <dgm:cxn modelId="{B6087AE4-B3A7-4F1E-84CA-484931C93BE2}" type="presOf" srcId="{78701742-B36B-4389-9471-0E1568C75572}" destId="{CF322E50-0CA0-4AD7-B340-EDD343BA02D5}" srcOrd="0" destOrd="0" presId="urn:microsoft.com/office/officeart/2005/8/layout/orgChart1"/>
    <dgm:cxn modelId="{8D9C9FC0-8389-4B59-A218-33CEC60A7573}" type="presOf" srcId="{DCE34702-04F8-48EA-A092-A82AF8EA17CF}" destId="{469DBFF7-6781-494B-823F-0E794A2A722B}" srcOrd="1" destOrd="0" presId="urn:microsoft.com/office/officeart/2005/8/layout/orgChart1"/>
    <dgm:cxn modelId="{94AFFE4F-ED58-4DAD-A02B-AA64779DE1D2}" type="presOf" srcId="{E1734ACC-865A-4484-8458-E2C4396AD75E}" destId="{484FC44A-10CF-4421-AFD5-E054FEF688C7}" srcOrd="0" destOrd="0" presId="urn:microsoft.com/office/officeart/2005/8/layout/orgChart1"/>
    <dgm:cxn modelId="{ED36017C-BEEA-4A96-8C6E-C68995AB852F}" type="presOf" srcId="{4B4E2355-48B3-409A-8197-646E5320442B}" destId="{7892C111-9337-48E4-B381-E47DB10135E3}" srcOrd="1" destOrd="0" presId="urn:microsoft.com/office/officeart/2005/8/layout/orgChart1"/>
    <dgm:cxn modelId="{5B2F411C-CA53-4E93-ACA0-65B8967C3223}" type="presOf" srcId="{F645BB96-090E-4F39-90B9-84FC66B044CB}" destId="{77E0D8E2-278B-4A73-BFC3-B211F08EB4BC}" srcOrd="0" destOrd="0" presId="urn:microsoft.com/office/officeart/2005/8/layout/orgChart1"/>
    <dgm:cxn modelId="{39559929-60E8-43D9-B8F1-0B05DBDEEA9C}" type="presOf" srcId="{30EE6C4E-F972-4EB7-8BD9-754FFF6D20E1}" destId="{BD38BC08-A55C-4160-9DC7-D12B49B5B94A}" srcOrd="1" destOrd="0" presId="urn:microsoft.com/office/officeart/2005/8/layout/orgChart1"/>
    <dgm:cxn modelId="{8D082C2F-28A5-4E5C-89F1-252327CEBF3B}" type="presOf" srcId="{D6193003-5782-4CCF-B324-DF9B550B738A}" destId="{0D8EB900-669E-40EE-9F10-3E69492C9621}" srcOrd="0" destOrd="0" presId="urn:microsoft.com/office/officeart/2005/8/layout/orgChart1"/>
    <dgm:cxn modelId="{88309CEE-D74D-429C-AF96-AD8D647F033D}" type="presOf" srcId="{30EE6C4E-F972-4EB7-8BD9-754FFF6D20E1}" destId="{F6E37946-673B-44C9-986F-0A93DB469960}" srcOrd="0" destOrd="0" presId="urn:microsoft.com/office/officeart/2005/8/layout/orgChart1"/>
    <dgm:cxn modelId="{A276C4F7-C910-4AA8-8E0A-7A01D01F6F2E}" type="presOf" srcId="{FF391FD7-E666-4B48-B308-A4CFB0FAD457}" destId="{405493B5-A1A5-4D4B-8927-55685895789C}" srcOrd="0" destOrd="0" presId="urn:microsoft.com/office/officeart/2005/8/layout/orgChart1"/>
    <dgm:cxn modelId="{175BBC43-353E-4168-98EA-C8BCF6316F08}" srcId="{D6193003-5782-4CCF-B324-DF9B550B738A}" destId="{DCE34702-04F8-48EA-A092-A82AF8EA17CF}" srcOrd="0" destOrd="0" parTransId="{5CF32D7C-8FC3-4984-B055-448F678CA24E}" sibTransId="{21CE8105-3779-44F0-AA30-41226F1A12E2}"/>
    <dgm:cxn modelId="{5780F3EC-C035-4715-8BF0-72ED74DEDA11}" type="presOf" srcId="{FAC59D0D-935F-4EE5-9E47-C2960838E2E1}" destId="{65D18487-1F04-4016-84C5-F91C2F565F21}" srcOrd="0" destOrd="0" presId="urn:microsoft.com/office/officeart/2005/8/layout/orgChart1"/>
    <dgm:cxn modelId="{29550B5C-5FE8-4775-BE2B-4D29F5783A24}" type="presOf" srcId="{3BAC99BD-8BE3-4A34-BD54-1C929C36CD97}" destId="{8F3335F9-9E7F-44DD-8DB1-CBEDFE1FFF8B}" srcOrd="1" destOrd="0" presId="urn:microsoft.com/office/officeart/2005/8/layout/orgChart1"/>
    <dgm:cxn modelId="{41E1AF78-FCF9-4704-A95B-6E1C2D462234}" type="presParOf" srcId="{0D8EB900-669E-40EE-9F10-3E69492C9621}" destId="{2261080B-D3E0-4494-939A-6F9300782DFF}" srcOrd="0" destOrd="0" presId="urn:microsoft.com/office/officeart/2005/8/layout/orgChart1"/>
    <dgm:cxn modelId="{52B4797A-017A-420C-91C8-501E0884B638}" type="presParOf" srcId="{2261080B-D3E0-4494-939A-6F9300782DFF}" destId="{75E89C9B-85D1-4B02-98A2-86DF517EB6E4}" srcOrd="0" destOrd="0" presId="urn:microsoft.com/office/officeart/2005/8/layout/orgChart1"/>
    <dgm:cxn modelId="{4A2CEFDC-6B7A-42FC-AD30-7CC6C21EB7C3}" type="presParOf" srcId="{75E89C9B-85D1-4B02-98A2-86DF517EB6E4}" destId="{B22C2EAD-2CFB-46CE-B579-A9E9781F010B}" srcOrd="0" destOrd="0" presId="urn:microsoft.com/office/officeart/2005/8/layout/orgChart1"/>
    <dgm:cxn modelId="{EC220EBD-1B54-42B4-8F91-7BCE6A3C3FF4}" type="presParOf" srcId="{75E89C9B-85D1-4B02-98A2-86DF517EB6E4}" destId="{469DBFF7-6781-494B-823F-0E794A2A722B}" srcOrd="1" destOrd="0" presId="urn:microsoft.com/office/officeart/2005/8/layout/orgChart1"/>
    <dgm:cxn modelId="{ACA359F1-61C7-4C03-B82B-611308928E7B}" type="presParOf" srcId="{2261080B-D3E0-4494-939A-6F9300782DFF}" destId="{1D4DFD5B-F023-4FEA-863E-9C858583ECEE}" srcOrd="1" destOrd="0" presId="urn:microsoft.com/office/officeart/2005/8/layout/orgChart1"/>
    <dgm:cxn modelId="{67630E6A-D0DE-4C72-B1DF-C3D448526836}" type="presParOf" srcId="{1D4DFD5B-F023-4FEA-863E-9C858583ECEE}" destId="{1C204BF7-853D-43F5-9784-4BC99BC4C007}" srcOrd="0" destOrd="0" presId="urn:microsoft.com/office/officeart/2005/8/layout/orgChart1"/>
    <dgm:cxn modelId="{52244DDA-162E-4FF3-82A7-275415E8DB1A}" type="presParOf" srcId="{1D4DFD5B-F023-4FEA-863E-9C858583ECEE}" destId="{54108055-B687-441F-810B-7D2E3F137A70}" srcOrd="1" destOrd="0" presId="urn:microsoft.com/office/officeart/2005/8/layout/orgChart1"/>
    <dgm:cxn modelId="{E84F21C5-0321-41A4-9DFE-23A3721E9AFA}" type="presParOf" srcId="{54108055-B687-441F-810B-7D2E3F137A70}" destId="{3F2985FE-DB53-4FDE-86AE-E0BC27445E1A}" srcOrd="0" destOrd="0" presId="urn:microsoft.com/office/officeart/2005/8/layout/orgChart1"/>
    <dgm:cxn modelId="{7DDB8E20-423F-46A8-A6AB-3710968618CE}" type="presParOf" srcId="{3F2985FE-DB53-4FDE-86AE-E0BC27445E1A}" destId="{77E0D8E2-278B-4A73-BFC3-B211F08EB4BC}" srcOrd="0" destOrd="0" presId="urn:microsoft.com/office/officeart/2005/8/layout/orgChart1"/>
    <dgm:cxn modelId="{09BC13B0-63F2-4083-BC07-E98D2DAA7256}" type="presParOf" srcId="{3F2985FE-DB53-4FDE-86AE-E0BC27445E1A}" destId="{C3B14737-03AC-4F82-9BBB-07295F98E237}" srcOrd="1" destOrd="0" presId="urn:microsoft.com/office/officeart/2005/8/layout/orgChart1"/>
    <dgm:cxn modelId="{1AC50A6F-904C-4DE9-9CE1-8EEAD5612095}" type="presParOf" srcId="{54108055-B687-441F-810B-7D2E3F137A70}" destId="{40B285F3-16E7-45EC-BA38-63AC3576900E}" srcOrd="1" destOrd="0" presId="urn:microsoft.com/office/officeart/2005/8/layout/orgChart1"/>
    <dgm:cxn modelId="{F5B9A035-3DC4-4BAF-94F7-3B5166C816D6}" type="presParOf" srcId="{40B285F3-16E7-45EC-BA38-63AC3576900E}" destId="{405493B5-A1A5-4D4B-8927-55685895789C}" srcOrd="0" destOrd="0" presId="urn:microsoft.com/office/officeart/2005/8/layout/orgChart1"/>
    <dgm:cxn modelId="{4E315C83-3D09-4630-91B0-E9FA1AFE654B}" type="presParOf" srcId="{40B285F3-16E7-45EC-BA38-63AC3576900E}" destId="{1001C825-D98A-4F31-A604-EA876CCEB152}" srcOrd="1" destOrd="0" presId="urn:microsoft.com/office/officeart/2005/8/layout/orgChart1"/>
    <dgm:cxn modelId="{D402E6C3-99E8-45D9-9ADA-4E4776932F95}" type="presParOf" srcId="{1001C825-D98A-4F31-A604-EA876CCEB152}" destId="{3E7AB739-68B5-4F5F-9BFA-6561DA6E3757}" srcOrd="0" destOrd="0" presId="urn:microsoft.com/office/officeart/2005/8/layout/orgChart1"/>
    <dgm:cxn modelId="{5E5815F7-210D-4B36-8582-7407E1F448A4}" type="presParOf" srcId="{3E7AB739-68B5-4F5F-9BFA-6561DA6E3757}" destId="{484FC44A-10CF-4421-AFD5-E054FEF688C7}" srcOrd="0" destOrd="0" presId="urn:microsoft.com/office/officeart/2005/8/layout/orgChart1"/>
    <dgm:cxn modelId="{0ADFE3BC-3AE7-4999-A912-8F8C660F7122}" type="presParOf" srcId="{3E7AB739-68B5-4F5F-9BFA-6561DA6E3757}" destId="{63CA8464-A408-4658-955A-EB546BE34280}" srcOrd="1" destOrd="0" presId="urn:microsoft.com/office/officeart/2005/8/layout/orgChart1"/>
    <dgm:cxn modelId="{4AF93CE6-09BD-4E73-8BFA-0D56B80D6691}" type="presParOf" srcId="{1001C825-D98A-4F31-A604-EA876CCEB152}" destId="{AD431D6B-FBD6-4F35-9AA3-897D0A01195B}" srcOrd="1" destOrd="0" presId="urn:microsoft.com/office/officeart/2005/8/layout/orgChart1"/>
    <dgm:cxn modelId="{665F2E9E-4602-42E9-8373-DC5168282848}" type="presParOf" srcId="{1001C825-D98A-4F31-A604-EA876CCEB152}" destId="{4D77576A-4BC0-4A1E-9B70-AD884CF775C0}" srcOrd="2" destOrd="0" presId="urn:microsoft.com/office/officeart/2005/8/layout/orgChart1"/>
    <dgm:cxn modelId="{01AC6D57-B9FB-47BD-ADAF-7FA1292918F6}" type="presParOf" srcId="{54108055-B687-441F-810B-7D2E3F137A70}" destId="{6855433D-F0BF-4493-A3E8-AEE26ED64278}" srcOrd="2" destOrd="0" presId="urn:microsoft.com/office/officeart/2005/8/layout/orgChart1"/>
    <dgm:cxn modelId="{3A6F26E6-AE22-4FC3-B057-A27549032597}" type="presParOf" srcId="{1D4DFD5B-F023-4FEA-863E-9C858583ECEE}" destId="{3259D479-059B-45CE-9088-0800050AE8F2}" srcOrd="2" destOrd="0" presId="urn:microsoft.com/office/officeart/2005/8/layout/orgChart1"/>
    <dgm:cxn modelId="{8EB8E057-AE37-48E3-8445-CDC4B3E9B70E}" type="presParOf" srcId="{1D4DFD5B-F023-4FEA-863E-9C858583ECEE}" destId="{12AB1DFD-5B4A-413F-95C5-D08617633822}" srcOrd="3" destOrd="0" presId="urn:microsoft.com/office/officeart/2005/8/layout/orgChart1"/>
    <dgm:cxn modelId="{B29C3064-38C9-4AEA-9C94-6EB9CC9B5CDB}" type="presParOf" srcId="{12AB1DFD-5B4A-413F-95C5-D08617633822}" destId="{9FCA2362-74D7-4056-A376-7D4513C2BD8A}" srcOrd="0" destOrd="0" presId="urn:microsoft.com/office/officeart/2005/8/layout/orgChart1"/>
    <dgm:cxn modelId="{EC9A79A0-2D50-4A58-82CE-12C9D6F60BAE}" type="presParOf" srcId="{9FCA2362-74D7-4056-A376-7D4513C2BD8A}" destId="{8F3A0A91-7A8C-4A5A-96B9-C746DF2AE300}" srcOrd="0" destOrd="0" presId="urn:microsoft.com/office/officeart/2005/8/layout/orgChart1"/>
    <dgm:cxn modelId="{FC1CFD83-E852-4F9D-B46C-84C8D5980B7A}" type="presParOf" srcId="{9FCA2362-74D7-4056-A376-7D4513C2BD8A}" destId="{8F3335F9-9E7F-44DD-8DB1-CBEDFE1FFF8B}" srcOrd="1" destOrd="0" presId="urn:microsoft.com/office/officeart/2005/8/layout/orgChart1"/>
    <dgm:cxn modelId="{12099893-3B79-409E-AA88-8B5686BF0B0C}" type="presParOf" srcId="{12AB1DFD-5B4A-413F-95C5-D08617633822}" destId="{FCF02ABC-C8DE-4570-AADB-9C5917D81CF4}" srcOrd="1" destOrd="0" presId="urn:microsoft.com/office/officeart/2005/8/layout/orgChart1"/>
    <dgm:cxn modelId="{10CE4709-7F86-4EE0-BC05-84AB40D65302}" type="presParOf" srcId="{FCF02ABC-C8DE-4570-AADB-9C5917D81CF4}" destId="{65D18487-1F04-4016-84C5-F91C2F565F21}" srcOrd="0" destOrd="0" presId="urn:microsoft.com/office/officeart/2005/8/layout/orgChart1"/>
    <dgm:cxn modelId="{D1242098-2786-4916-950C-C83A1D17BB34}" type="presParOf" srcId="{FCF02ABC-C8DE-4570-AADB-9C5917D81CF4}" destId="{DEF824ED-CC02-4A7F-9FFE-23E72B9C7265}" srcOrd="1" destOrd="0" presId="urn:microsoft.com/office/officeart/2005/8/layout/orgChart1"/>
    <dgm:cxn modelId="{6F6A918C-922B-45DB-A0C3-C5F760C87440}" type="presParOf" srcId="{DEF824ED-CC02-4A7F-9FFE-23E72B9C7265}" destId="{607DF99D-3150-4BA8-80A9-E1229C802246}" srcOrd="0" destOrd="0" presId="urn:microsoft.com/office/officeart/2005/8/layout/orgChart1"/>
    <dgm:cxn modelId="{8D82FD91-C795-4A36-8122-21E6368F031C}" type="presParOf" srcId="{607DF99D-3150-4BA8-80A9-E1229C802246}" destId="{923A4D1D-8A3D-487B-BE72-309D21971E63}" srcOrd="0" destOrd="0" presId="urn:microsoft.com/office/officeart/2005/8/layout/orgChart1"/>
    <dgm:cxn modelId="{9CAA3705-ADC3-414B-844F-D818677B801C}" type="presParOf" srcId="{607DF99D-3150-4BA8-80A9-E1229C802246}" destId="{9581B86F-1AFA-4378-81A2-7AD2F734269D}" srcOrd="1" destOrd="0" presId="urn:microsoft.com/office/officeart/2005/8/layout/orgChart1"/>
    <dgm:cxn modelId="{181591E6-6FCA-4710-A8A1-91470A131E8C}" type="presParOf" srcId="{DEF824ED-CC02-4A7F-9FFE-23E72B9C7265}" destId="{CCF23549-7413-416E-9AB4-EC72718F64C6}" srcOrd="1" destOrd="0" presId="urn:microsoft.com/office/officeart/2005/8/layout/orgChart1"/>
    <dgm:cxn modelId="{8DC67BDD-3F4B-4296-8967-9CF651012DC6}" type="presParOf" srcId="{DEF824ED-CC02-4A7F-9FFE-23E72B9C7265}" destId="{5AB38506-3108-4A88-8994-09984F8C9390}" srcOrd="2" destOrd="0" presId="urn:microsoft.com/office/officeart/2005/8/layout/orgChart1"/>
    <dgm:cxn modelId="{794C46DC-B9AE-4192-A9AB-D281E5FF48B3}" type="presParOf" srcId="{12AB1DFD-5B4A-413F-95C5-D08617633822}" destId="{E0D63DA1-86EA-4F46-96C6-9764DCF444B7}" srcOrd="2" destOrd="0" presId="urn:microsoft.com/office/officeart/2005/8/layout/orgChart1"/>
    <dgm:cxn modelId="{0D5E0847-296D-4AE9-95E0-4AA631284B70}" type="presParOf" srcId="{1D4DFD5B-F023-4FEA-863E-9C858583ECEE}" destId="{1FBD9C78-55EC-4A7A-B85E-F5603A5F4E46}" srcOrd="4" destOrd="0" presId="urn:microsoft.com/office/officeart/2005/8/layout/orgChart1"/>
    <dgm:cxn modelId="{906B3B43-4508-4479-AEBC-51CD5E90B5CE}" type="presParOf" srcId="{1D4DFD5B-F023-4FEA-863E-9C858583ECEE}" destId="{119100B2-A5C8-4225-9B13-CE61757606A5}" srcOrd="5" destOrd="0" presId="urn:microsoft.com/office/officeart/2005/8/layout/orgChart1"/>
    <dgm:cxn modelId="{65670F81-2BF6-4AE2-A568-DE2F3A1528FB}" type="presParOf" srcId="{119100B2-A5C8-4225-9B13-CE61757606A5}" destId="{7421944B-48A5-4AF0-94CC-18E0A01F8ABE}" srcOrd="0" destOrd="0" presId="urn:microsoft.com/office/officeart/2005/8/layout/orgChart1"/>
    <dgm:cxn modelId="{FB9EA85C-1188-40DA-A59A-1E632F7AE274}" type="presParOf" srcId="{7421944B-48A5-4AF0-94CC-18E0A01F8ABE}" destId="{F6E37946-673B-44C9-986F-0A93DB469960}" srcOrd="0" destOrd="0" presId="urn:microsoft.com/office/officeart/2005/8/layout/orgChart1"/>
    <dgm:cxn modelId="{BC2D9B63-4D03-4799-ACB0-4CC0474FE41D}" type="presParOf" srcId="{7421944B-48A5-4AF0-94CC-18E0A01F8ABE}" destId="{BD38BC08-A55C-4160-9DC7-D12B49B5B94A}" srcOrd="1" destOrd="0" presId="urn:microsoft.com/office/officeart/2005/8/layout/orgChart1"/>
    <dgm:cxn modelId="{1B75C84D-4BB0-4422-8288-C848B3EBC3D4}" type="presParOf" srcId="{119100B2-A5C8-4225-9B13-CE61757606A5}" destId="{CC9F6C96-2499-4C12-9E01-ED061D6EFC79}" srcOrd="1" destOrd="0" presId="urn:microsoft.com/office/officeart/2005/8/layout/orgChart1"/>
    <dgm:cxn modelId="{DDC75EFA-6828-4E59-8650-8A6CB8268BA1}" type="presParOf" srcId="{CC9F6C96-2499-4C12-9E01-ED061D6EFC79}" destId="{CF322E50-0CA0-4AD7-B340-EDD343BA02D5}" srcOrd="0" destOrd="0" presId="urn:microsoft.com/office/officeart/2005/8/layout/orgChart1"/>
    <dgm:cxn modelId="{0FC1B9A4-20D8-4D8D-A0EA-A7CA0C83C53C}" type="presParOf" srcId="{CC9F6C96-2499-4C12-9E01-ED061D6EFC79}" destId="{B53C7B90-8E5E-4533-88C7-3939D4F074DD}" srcOrd="1" destOrd="0" presId="urn:microsoft.com/office/officeart/2005/8/layout/orgChart1"/>
    <dgm:cxn modelId="{BFF72263-7262-40B2-A92D-7D563AD49C05}" type="presParOf" srcId="{B53C7B90-8E5E-4533-88C7-3939D4F074DD}" destId="{63362480-FC9B-4D01-B935-922F9D498081}" srcOrd="0" destOrd="0" presId="urn:microsoft.com/office/officeart/2005/8/layout/orgChart1"/>
    <dgm:cxn modelId="{CA30D34B-B824-4E87-89C1-A7089A72E366}" type="presParOf" srcId="{63362480-FC9B-4D01-B935-922F9D498081}" destId="{6F2F66B7-9BC3-4155-B3CE-53C134999964}" srcOrd="0" destOrd="0" presId="urn:microsoft.com/office/officeart/2005/8/layout/orgChart1"/>
    <dgm:cxn modelId="{BC2E33DB-7311-4120-AE04-CC135B6D35D2}" type="presParOf" srcId="{63362480-FC9B-4D01-B935-922F9D498081}" destId="{7892C111-9337-48E4-B381-E47DB10135E3}" srcOrd="1" destOrd="0" presId="urn:microsoft.com/office/officeart/2005/8/layout/orgChart1"/>
    <dgm:cxn modelId="{C3D480A1-276C-4C89-88F1-D0CC692D8A82}" type="presParOf" srcId="{B53C7B90-8E5E-4533-88C7-3939D4F074DD}" destId="{7383332F-A410-42F5-8CC8-22431FFD21B0}" srcOrd="1" destOrd="0" presId="urn:microsoft.com/office/officeart/2005/8/layout/orgChart1"/>
    <dgm:cxn modelId="{A64335AF-FF34-40C9-814F-5DC1282F11B1}" type="presParOf" srcId="{B53C7B90-8E5E-4533-88C7-3939D4F074DD}" destId="{60B253C9-68A6-4B0A-AF6F-58D854084809}" srcOrd="2" destOrd="0" presId="urn:microsoft.com/office/officeart/2005/8/layout/orgChart1"/>
    <dgm:cxn modelId="{67A20FD9-1889-4298-8F42-FF9A0E231D64}" type="presParOf" srcId="{119100B2-A5C8-4225-9B13-CE61757606A5}" destId="{6D85734A-732E-4F27-88E1-81AE0D261602}" srcOrd="2" destOrd="0" presId="urn:microsoft.com/office/officeart/2005/8/layout/orgChart1"/>
    <dgm:cxn modelId="{FA7E2472-4E6A-4110-A699-129EF4FDD74C}" type="presParOf" srcId="{2261080B-D3E0-4494-939A-6F9300782DFF}" destId="{97AB6FCE-61BB-45D6-A2C2-C05C321F90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322E50-0CA0-4AD7-B340-EDD343BA02D5}">
      <dsp:nvSpPr>
        <dsp:cNvPr id="0" name=""/>
        <dsp:cNvSpPr/>
      </dsp:nvSpPr>
      <dsp:spPr>
        <a:xfrm>
          <a:off x="7565164" y="3039868"/>
          <a:ext cx="91440" cy="527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BD9C78-55EC-4A7A-B85E-F5603A5F4E46}">
      <dsp:nvSpPr>
        <dsp:cNvPr id="0" name=""/>
        <dsp:cNvSpPr/>
      </dsp:nvSpPr>
      <dsp:spPr>
        <a:xfrm>
          <a:off x="4572000" y="1256721"/>
          <a:ext cx="3038884" cy="527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704"/>
              </a:lnTo>
              <a:lnTo>
                <a:pt x="3038884" y="263704"/>
              </a:lnTo>
              <a:lnTo>
                <a:pt x="3038884" y="527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18487-1F04-4016-84C5-F91C2F565F21}">
      <dsp:nvSpPr>
        <dsp:cNvPr id="0" name=""/>
        <dsp:cNvSpPr/>
      </dsp:nvSpPr>
      <dsp:spPr>
        <a:xfrm>
          <a:off x="4526280" y="3039868"/>
          <a:ext cx="91440" cy="527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59D479-059B-45CE-9088-0800050AE8F2}">
      <dsp:nvSpPr>
        <dsp:cNvPr id="0" name=""/>
        <dsp:cNvSpPr/>
      </dsp:nvSpPr>
      <dsp:spPr>
        <a:xfrm>
          <a:off x="4526280" y="1256721"/>
          <a:ext cx="91440" cy="527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493B5-A1A5-4D4B-8927-55685895789C}">
      <dsp:nvSpPr>
        <dsp:cNvPr id="0" name=""/>
        <dsp:cNvSpPr/>
      </dsp:nvSpPr>
      <dsp:spPr>
        <a:xfrm>
          <a:off x="1487395" y="3039868"/>
          <a:ext cx="91440" cy="52740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740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04BF7-853D-43F5-9784-4BC99BC4C007}">
      <dsp:nvSpPr>
        <dsp:cNvPr id="0" name=""/>
        <dsp:cNvSpPr/>
      </dsp:nvSpPr>
      <dsp:spPr>
        <a:xfrm>
          <a:off x="1533115" y="1256721"/>
          <a:ext cx="3038884" cy="527409"/>
        </a:xfrm>
        <a:custGeom>
          <a:avLst/>
          <a:gdLst/>
          <a:ahLst/>
          <a:cxnLst/>
          <a:rect l="0" t="0" r="0" b="0"/>
          <a:pathLst>
            <a:path>
              <a:moveTo>
                <a:pt x="3038884" y="0"/>
              </a:moveTo>
              <a:lnTo>
                <a:pt x="3038884" y="263704"/>
              </a:lnTo>
              <a:lnTo>
                <a:pt x="0" y="263704"/>
              </a:lnTo>
              <a:lnTo>
                <a:pt x="0" y="5274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C2EAD-2CFB-46CE-B579-A9E9781F010B}">
      <dsp:nvSpPr>
        <dsp:cNvPr id="0" name=""/>
        <dsp:cNvSpPr/>
      </dsp:nvSpPr>
      <dsp:spPr>
        <a:xfrm>
          <a:off x="3316262" y="984"/>
          <a:ext cx="2511474" cy="1255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33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Бенилюкс</a:t>
          </a:r>
        </a:p>
      </dsp:txBody>
      <dsp:txXfrm>
        <a:off x="3316262" y="984"/>
        <a:ext cx="2511474" cy="1255737"/>
      </dsp:txXfrm>
    </dsp:sp>
    <dsp:sp modelId="{77E0D8E2-278B-4A73-BFC3-B211F08EB4BC}">
      <dsp:nvSpPr>
        <dsp:cNvPr id="0" name=""/>
        <dsp:cNvSpPr/>
      </dsp:nvSpPr>
      <dsp:spPr>
        <a:xfrm>
          <a:off x="277378" y="1784131"/>
          <a:ext cx="2511474" cy="1255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/>
              <a:effectLst/>
              <a:latin typeface="Verdana" pitchFamily="34" charset="0"/>
            </a:rPr>
            <a:t>Бельгия</a:t>
          </a:r>
          <a:endParaRPr kumimoji="0" lang="ru-RU" sz="2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277378" y="1784131"/>
        <a:ext cx="2511474" cy="1255737"/>
      </dsp:txXfrm>
    </dsp:sp>
    <dsp:sp modelId="{484FC44A-10CF-4421-AFD5-E054FEF688C7}">
      <dsp:nvSpPr>
        <dsp:cNvPr id="0" name=""/>
        <dsp:cNvSpPr/>
      </dsp:nvSpPr>
      <dsp:spPr>
        <a:xfrm>
          <a:off x="277378" y="3567278"/>
          <a:ext cx="2511474" cy="1255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/>
              <a:effectLst/>
              <a:latin typeface="Verdana" pitchFamily="34" charset="0"/>
            </a:rPr>
            <a:t>Брюссель</a:t>
          </a:r>
          <a:endParaRPr kumimoji="0" lang="ru-RU" sz="2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277378" y="3567278"/>
        <a:ext cx="2511474" cy="1255737"/>
      </dsp:txXfrm>
    </dsp:sp>
    <dsp:sp modelId="{8F3A0A91-7A8C-4A5A-96B9-C746DF2AE300}">
      <dsp:nvSpPr>
        <dsp:cNvPr id="0" name=""/>
        <dsp:cNvSpPr/>
      </dsp:nvSpPr>
      <dsp:spPr>
        <a:xfrm>
          <a:off x="3316262" y="1784131"/>
          <a:ext cx="2511474" cy="1255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/>
              <a:effectLst/>
              <a:latin typeface="Verdana" pitchFamily="34" charset="0"/>
            </a:rPr>
            <a:t>Нидерланды</a:t>
          </a:r>
          <a:endParaRPr kumimoji="0" lang="ru-RU" sz="2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3316262" y="1784131"/>
        <a:ext cx="2511474" cy="1255737"/>
      </dsp:txXfrm>
    </dsp:sp>
    <dsp:sp modelId="{923A4D1D-8A3D-487B-BE72-309D21971E63}">
      <dsp:nvSpPr>
        <dsp:cNvPr id="0" name=""/>
        <dsp:cNvSpPr/>
      </dsp:nvSpPr>
      <dsp:spPr>
        <a:xfrm>
          <a:off x="3316262" y="3567278"/>
          <a:ext cx="2511474" cy="1255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/>
              <a:effectLst/>
              <a:latin typeface="Verdana" pitchFamily="34" charset="0"/>
            </a:rPr>
            <a:t>Амстердам</a:t>
          </a:r>
          <a:endParaRPr kumimoji="0" lang="ru-RU" sz="2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3316262" y="3567278"/>
        <a:ext cx="2511474" cy="1255737"/>
      </dsp:txXfrm>
    </dsp:sp>
    <dsp:sp modelId="{F6E37946-673B-44C9-986F-0A93DB469960}">
      <dsp:nvSpPr>
        <dsp:cNvPr id="0" name=""/>
        <dsp:cNvSpPr/>
      </dsp:nvSpPr>
      <dsp:spPr>
        <a:xfrm>
          <a:off x="6355146" y="1784131"/>
          <a:ext cx="2511474" cy="1255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/>
              <a:effectLst/>
              <a:latin typeface="Verdana" pitchFamily="34" charset="0"/>
            </a:rPr>
            <a:t>Люксембург</a:t>
          </a:r>
        </a:p>
      </dsp:txBody>
      <dsp:txXfrm>
        <a:off x="6355146" y="1784131"/>
        <a:ext cx="2511474" cy="1255737"/>
      </dsp:txXfrm>
    </dsp:sp>
    <dsp:sp modelId="{6F2F66B7-9BC3-4155-B3CE-53C134999964}">
      <dsp:nvSpPr>
        <dsp:cNvPr id="0" name=""/>
        <dsp:cNvSpPr/>
      </dsp:nvSpPr>
      <dsp:spPr>
        <a:xfrm>
          <a:off x="6355146" y="3567278"/>
          <a:ext cx="2511474" cy="1255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smtClean="0">
              <a:ln/>
              <a:effectLst/>
              <a:latin typeface="Verdana" pitchFamily="34" charset="0"/>
            </a:rPr>
            <a:t>Люксембург</a:t>
          </a:r>
          <a:endParaRPr kumimoji="0" lang="ru-RU" sz="2400" b="1" i="0" u="none" strike="noStrike" kern="1200" cap="none" normalizeH="0" baseline="0" dirty="0" smtClean="0">
            <a:ln/>
            <a:effectLst/>
            <a:latin typeface="Verdana" pitchFamily="34" charset="0"/>
          </a:endParaRPr>
        </a:p>
      </dsp:txBody>
      <dsp:txXfrm>
        <a:off x="6355146" y="3567278"/>
        <a:ext cx="2511474" cy="1255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C22E00-E657-4688-916C-AAC4BB761088}" type="datetimeFigureOut">
              <a:rPr lang="ru-RU"/>
              <a:pPr>
                <a:defRPr/>
              </a:pPr>
              <a:t>21.12.2010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488A01A-028A-4B14-9990-A004A8D73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39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A25B72-EA06-4077-B89E-DF482BA89F5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19663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9663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6F4714-5F91-4876-985D-1FC9072962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2B221-FCCB-4126-B7AF-BE34B45D0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47412-2DA4-4147-AD8D-CE08758FD3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95D5D-417A-446B-A09C-D828350FF7A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2A7C0-D5C8-4199-977E-424F7CF4430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EC36A-5219-49FF-8272-5DB97E0725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3C9F8-9F8C-4306-88D9-01BE146BA9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96D43-77B4-4E45-A942-C746F0856D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846CC-6770-4FEA-82BE-5E25C40AF1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32060-D0E6-43A6-928C-A118E0C431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B7808-01A3-42E9-B7CF-EEFCC96EF5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4891-4F70-42DF-9561-022EC50B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D127B-48C1-41C8-A5B5-4C8188D05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6BC2-B10C-4CA4-AC85-8F39EAA2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35D6-BA69-4927-90E9-0AD9485E1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47E6-4359-40CF-BE39-AC7314CC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5C98-FBA7-4C85-AB45-3E568673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B14E-431B-464D-A97E-7FE1500D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EA9E3-A5BF-4E69-BE7A-6DC190E841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61403-FB80-4701-9677-B5455E11EE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427B3-2947-41CE-80FC-4D37CBDB9F1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BB5D5-DC74-428D-A307-CA1DE39DB9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3560-DF1C-4A1A-BBB9-A48C7641A1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49AB-575E-400D-9DFD-2B2EB08DB0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F437A-F712-4169-A5FA-115EC8CE0F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EFA9-DA63-4FAD-87BC-4B9151E328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46CC-C2BB-49CF-AF01-8BD78FAF50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C873F-83BF-4FBD-BD63-951D4E63F7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F5DDE-5032-4943-9401-640EFDC4BF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D9BE-7BDE-4C60-B47B-952CEDE5AA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EDA3-284A-49E9-9004-D56285C39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4891-4F70-42DF-9561-022EC50B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35D6-BA69-4927-90E9-0AD9485E1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47E6-4359-40CF-BE39-AC7314CC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767B-DA00-4FFB-A70E-2123E24A4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5C98-FBA7-4C85-AB45-3E568673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B14E-431B-464D-A97E-7FE1500D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1824"/>
              <a:ext cx="5774" cy="251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182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50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8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7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8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9" name="Group 11"/>
            <p:cNvGrpSpPr>
              <a:grpSpLocks/>
            </p:cNvGrpSpPr>
            <p:nvPr/>
          </p:nvGrpSpPr>
          <p:grpSpPr bwMode="auto">
            <a:xfrm>
              <a:off x="82" y="838"/>
              <a:ext cx="5590" cy="891"/>
              <a:chOff x="82" y="838"/>
              <a:chExt cx="5590" cy="891"/>
            </a:xfrm>
          </p:grpSpPr>
          <p:grpSp>
            <p:nvGrpSpPr>
              <p:cNvPr id="10" name="Group 12"/>
              <p:cNvGrpSpPr>
                <a:grpSpLocks/>
              </p:cNvGrpSpPr>
              <p:nvPr/>
            </p:nvGrpSpPr>
            <p:grpSpPr bwMode="auto">
              <a:xfrm>
                <a:off x="134" y="838"/>
                <a:ext cx="5538" cy="850"/>
                <a:chOff x="134" y="838"/>
                <a:chExt cx="5538" cy="850"/>
              </a:xfrm>
            </p:grpSpPr>
            <p:sp>
              <p:nvSpPr>
                <p:cNvPr id="29" name="Freeform 13"/>
                <p:cNvSpPr>
                  <a:spLocks/>
                </p:cNvSpPr>
                <p:nvPr/>
              </p:nvSpPr>
              <p:spPr bwMode="auto">
                <a:xfrm>
                  <a:off x="5269" y="1550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0" name="Freeform 14"/>
                <p:cNvSpPr>
                  <a:spLocks/>
                </p:cNvSpPr>
                <p:nvPr/>
              </p:nvSpPr>
              <p:spPr bwMode="auto">
                <a:xfrm>
                  <a:off x="5265" y="1562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1" name="Freeform 15"/>
                <p:cNvSpPr>
                  <a:spLocks/>
                </p:cNvSpPr>
                <p:nvPr/>
              </p:nvSpPr>
              <p:spPr bwMode="auto">
                <a:xfrm>
                  <a:off x="475" y="1541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2" name="Freeform 16"/>
                <p:cNvSpPr>
                  <a:spLocks/>
                </p:cNvSpPr>
                <p:nvPr/>
              </p:nvSpPr>
              <p:spPr bwMode="auto">
                <a:xfrm>
                  <a:off x="547" y="1554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3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1125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4" name="Freeform 18"/>
                <p:cNvSpPr>
                  <a:spLocks/>
                </p:cNvSpPr>
                <p:nvPr/>
              </p:nvSpPr>
              <p:spPr bwMode="auto">
                <a:xfrm>
                  <a:off x="1408" y="838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5" name="Freeform 19"/>
                <p:cNvSpPr>
                  <a:spLocks/>
                </p:cNvSpPr>
                <p:nvPr/>
              </p:nvSpPr>
              <p:spPr bwMode="auto">
                <a:xfrm>
                  <a:off x="607" y="934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6" name="Freeform 20"/>
                <p:cNvSpPr>
                  <a:spLocks/>
                </p:cNvSpPr>
                <p:nvPr/>
              </p:nvSpPr>
              <p:spPr bwMode="auto">
                <a:xfrm>
                  <a:off x="154" y="1349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7" name="Freeform 21"/>
                <p:cNvSpPr>
                  <a:spLocks/>
                </p:cNvSpPr>
                <p:nvPr/>
              </p:nvSpPr>
              <p:spPr bwMode="auto">
                <a:xfrm>
                  <a:off x="134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8" name="Freeform 22"/>
                <p:cNvSpPr>
                  <a:spLocks/>
                </p:cNvSpPr>
                <p:nvPr/>
              </p:nvSpPr>
              <p:spPr bwMode="auto">
                <a:xfrm>
                  <a:off x="422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39" name="Freeform 23"/>
                <p:cNvSpPr>
                  <a:spLocks/>
                </p:cNvSpPr>
                <p:nvPr/>
              </p:nvSpPr>
              <p:spPr bwMode="auto">
                <a:xfrm>
                  <a:off x="494" y="1516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0" name="Freeform 24"/>
                <p:cNvSpPr>
                  <a:spLocks/>
                </p:cNvSpPr>
                <p:nvPr/>
              </p:nvSpPr>
              <p:spPr bwMode="auto">
                <a:xfrm>
                  <a:off x="386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1" name="Freeform 25"/>
                <p:cNvSpPr>
                  <a:spLocks/>
                </p:cNvSpPr>
                <p:nvPr/>
              </p:nvSpPr>
              <p:spPr bwMode="auto">
                <a:xfrm>
                  <a:off x="5101" y="1353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2" name="Freeform 26"/>
                <p:cNvSpPr>
                  <a:spLocks/>
                </p:cNvSpPr>
                <p:nvPr/>
              </p:nvSpPr>
              <p:spPr bwMode="auto">
                <a:xfrm>
                  <a:off x="5197" y="935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3" name="Freeform 27"/>
                <p:cNvSpPr>
                  <a:spLocks/>
                </p:cNvSpPr>
                <p:nvPr/>
              </p:nvSpPr>
              <p:spPr bwMode="auto">
                <a:xfrm>
                  <a:off x="5228" y="1503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4" name="Freeform 28"/>
                <p:cNvSpPr>
                  <a:spLocks/>
                </p:cNvSpPr>
                <p:nvPr/>
              </p:nvSpPr>
              <p:spPr bwMode="auto">
                <a:xfrm>
                  <a:off x="5224" y="1515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5" name="Freeform 29"/>
                <p:cNvSpPr>
                  <a:spLocks/>
                </p:cNvSpPr>
                <p:nvPr/>
              </p:nvSpPr>
              <p:spPr bwMode="auto">
                <a:xfrm>
                  <a:off x="5101" y="1295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6" name="Freeform 30"/>
                <p:cNvSpPr>
                  <a:spLocks/>
                </p:cNvSpPr>
                <p:nvPr/>
              </p:nvSpPr>
              <p:spPr bwMode="auto">
                <a:xfrm>
                  <a:off x="4371" y="935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sp>
            <p:nvSpPr>
              <p:cNvPr id="11" name="Freeform 31"/>
              <p:cNvSpPr>
                <a:spLocks/>
              </p:cNvSpPr>
              <p:nvPr/>
            </p:nvSpPr>
            <p:spPr bwMode="auto">
              <a:xfrm>
                <a:off x="5217" y="1590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" name="Freeform 32"/>
              <p:cNvSpPr>
                <a:spLocks/>
              </p:cNvSpPr>
              <p:nvPr/>
            </p:nvSpPr>
            <p:spPr bwMode="auto">
              <a:xfrm>
                <a:off x="5213" y="1603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" name="Freeform 33"/>
              <p:cNvSpPr>
                <a:spLocks/>
              </p:cNvSpPr>
              <p:nvPr/>
            </p:nvSpPr>
            <p:spPr bwMode="auto">
              <a:xfrm>
                <a:off x="423" y="1581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4" name="Freeform 34"/>
              <p:cNvSpPr>
                <a:spLocks/>
              </p:cNvSpPr>
              <p:nvPr/>
            </p:nvSpPr>
            <p:spPr bwMode="auto">
              <a:xfrm>
                <a:off x="495" y="1595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5" name="Line 35"/>
              <p:cNvSpPr>
                <a:spLocks noChangeShapeType="1"/>
              </p:cNvSpPr>
              <p:nvPr/>
            </p:nvSpPr>
            <p:spPr bwMode="auto">
              <a:xfrm flipV="1">
                <a:off x="1968" y="1166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6" name="Freeform 36"/>
              <p:cNvSpPr>
                <a:spLocks/>
              </p:cNvSpPr>
              <p:nvPr/>
            </p:nvSpPr>
            <p:spPr bwMode="auto">
              <a:xfrm>
                <a:off x="1356" y="879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7" name="Freeform 37"/>
              <p:cNvSpPr>
                <a:spLocks/>
              </p:cNvSpPr>
              <p:nvPr/>
            </p:nvSpPr>
            <p:spPr bwMode="auto">
              <a:xfrm>
                <a:off x="555" y="975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8" name="Freeform 38"/>
              <p:cNvSpPr>
                <a:spLocks/>
              </p:cNvSpPr>
              <p:nvPr/>
            </p:nvSpPr>
            <p:spPr bwMode="auto">
              <a:xfrm>
                <a:off x="102" y="1389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9" name="Freeform 39"/>
              <p:cNvSpPr>
                <a:spLocks/>
              </p:cNvSpPr>
              <p:nvPr/>
            </p:nvSpPr>
            <p:spPr bwMode="auto">
              <a:xfrm>
                <a:off x="82" y="976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0" name="Freeform 40"/>
              <p:cNvSpPr>
                <a:spLocks/>
              </p:cNvSpPr>
              <p:nvPr/>
            </p:nvSpPr>
            <p:spPr bwMode="auto">
              <a:xfrm>
                <a:off x="370" y="1543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1" name="Freeform 41"/>
              <p:cNvSpPr>
                <a:spLocks/>
              </p:cNvSpPr>
              <p:nvPr/>
            </p:nvSpPr>
            <p:spPr bwMode="auto">
              <a:xfrm>
                <a:off x="442" y="1557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2" name="Freeform 42"/>
              <p:cNvSpPr>
                <a:spLocks/>
              </p:cNvSpPr>
              <p:nvPr/>
            </p:nvSpPr>
            <p:spPr bwMode="auto">
              <a:xfrm>
                <a:off x="334" y="1336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3" name="Freeform 43"/>
              <p:cNvSpPr>
                <a:spLocks/>
              </p:cNvSpPr>
              <p:nvPr/>
            </p:nvSpPr>
            <p:spPr bwMode="auto">
              <a:xfrm>
                <a:off x="5049" y="1394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4" name="Freeform 44"/>
              <p:cNvSpPr>
                <a:spLocks/>
              </p:cNvSpPr>
              <p:nvPr/>
            </p:nvSpPr>
            <p:spPr bwMode="auto">
              <a:xfrm>
                <a:off x="5145" y="976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5" name="Freeform 45"/>
              <p:cNvSpPr>
                <a:spLocks/>
              </p:cNvSpPr>
              <p:nvPr/>
            </p:nvSpPr>
            <p:spPr bwMode="auto">
              <a:xfrm>
                <a:off x="5176" y="1543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6" name="Freeform 46"/>
              <p:cNvSpPr>
                <a:spLocks/>
              </p:cNvSpPr>
              <p:nvPr/>
            </p:nvSpPr>
            <p:spPr bwMode="auto">
              <a:xfrm>
                <a:off x="5172" y="1556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7" name="Freeform 47"/>
              <p:cNvSpPr>
                <a:spLocks/>
              </p:cNvSpPr>
              <p:nvPr/>
            </p:nvSpPr>
            <p:spPr bwMode="auto">
              <a:xfrm>
                <a:off x="5049" y="1336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" name="Freeform 48"/>
              <p:cNvSpPr>
                <a:spLocks/>
              </p:cNvSpPr>
              <p:nvPr/>
            </p:nvSpPr>
            <p:spPr bwMode="auto">
              <a:xfrm>
                <a:off x="4319" y="976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sp>
        <p:nvSpPr>
          <p:cNvPr id="50225" name="Rectangle 4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0226" name="Rectangle 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" name="Rectangle 5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" name="Rectangle 5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" name="Rectangle 5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8F8F8"/>
                </a:solidFill>
              </a:defRPr>
            </a:lvl1pPr>
          </a:lstStyle>
          <a:p>
            <a:pPr>
              <a:defRPr/>
            </a:pPr>
            <a:fld id="{8BC3D2E4-1C71-43D9-B8DD-8C48708537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780FE-92D6-4C7E-8FDC-968D11D549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02B3A-5794-4E44-B016-34CA849A3C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86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05701-A737-4B7D-ACD2-DD36ED1A72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769D0-C010-4442-91F6-827C18929F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FC506-0A27-44A6-8018-E9D1BD8C10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F71FF-09FB-4F39-92E1-42A2D31C3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2BF6-49A8-478E-A76E-A0FD89EB1A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CA0E7-1437-4B0F-8021-50B5C684C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6F6D7-4C5E-477E-B06F-41A65457BD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29BE-AF31-4633-B1BA-DFC533C3FB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9144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9144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56A4E-70D8-40A2-B933-F8F0BC85BF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4891-4F70-42DF-9561-022EC50B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6BC2-B10C-4CA4-AC85-8F39EAA2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35D6-BA69-4927-90E9-0AD9485E1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47E6-4359-40CF-BE39-AC7314CC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5C98-FBA7-4C85-AB45-3E568673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B14E-431B-464D-A97E-7FE1500D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04F5F-8FBD-4481-94DC-94F9BF610C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D7698-E831-44CD-BB16-909B980A2D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14880-EE40-42CD-9522-DCD9D8F3EA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63366-33F0-4216-93D6-20029E8E32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9AB7F-5D3D-4236-ACD8-240C84436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407E3-BAC9-4276-B341-4726FAF4BF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154ED-2B38-4E3E-B8FA-F08F9E5A9B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73DDF-476B-4555-8CAA-9FA4F4C094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39E77-4152-4E55-A1DF-FCE8B42A58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BFA34-9D61-4919-BBFD-3F4AF5F023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6A872-DB85-4B7E-B2D9-6924C0E14BD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70471-74AE-4C1C-99DC-1E37B5A297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F468-E8CC-4F5A-8977-C0C20EFDC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CA0B3-99C2-4D7E-89C8-5C222F0B0F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84714-9D85-48DF-B47F-2B80B68677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6D8E3-4F25-4537-844D-59F638913E2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9A68-EDD1-45FC-B6F3-3FE3B3EDB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DE488-E1E3-4D05-B147-E0B98D9D78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B82D6-39BE-4748-83A7-DE13C50A76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4B19-02D0-46BB-95DA-0ABE9C11F3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6A0E5-2E0C-4039-88F6-C5A983049C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BC62-6112-4934-86C1-A24989028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A2D2E-6221-419E-90D8-2F0D4AF809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DD84-02E6-4D4C-BCF1-F2B7D4B41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492D3-0D96-454D-8B16-2ECC5EC434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4891-4F70-42DF-9561-022EC50B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6BC2-B10C-4CA4-AC85-8F39EAA2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35D6-BA69-4927-90E9-0AD9485E1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47E6-4359-40CF-BE39-AC7314CC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5C98-FBA7-4C85-AB45-3E568673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B14E-431B-464D-A97E-7FE1500D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/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5837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BC790-425F-4260-A91E-1BC011E179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16C0-7CD5-4D00-A3EF-C0C943A0AB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8C2B7-DFB1-4C01-8DDA-4D495FC1B4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A0539-9B77-42D7-AE0D-78025A0685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DACD1C-AB8F-4A9B-9854-799E4BFC3F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DA397-272F-4EDE-9D9B-C17392B9A0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DDF5-7B5D-44F6-80B2-F58F3BD3B55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A49E8-27E0-4C1A-85F2-75D12FF2B1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2A267-6CEA-44B6-A282-24BE3986D5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6195B-0885-4B5E-9078-75FE78736E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48C66-F9BE-4E83-9B96-0589995DA9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BE422-63BB-4634-8CC0-DFBF84859A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9566-1936-4BAF-8FF8-C4A0A732CA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7735-6F15-4840-B05F-F5C347C98A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5600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5601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31F9E-D9D6-4F60-9ED1-C8771ABEB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C09C-2D46-4877-950A-181793A949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65951-9654-4AFA-9374-E50FE955C8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0BE84-1140-47A2-A71F-18CAB17580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95FD3-31FE-4966-9CAC-0A0D97F6FD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8D65-73D2-48B3-9991-8408A27E35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FA9A7-CBEA-44EB-A643-4612B84B42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F8BAFA-B7DB-4ED1-B8B5-D17C345157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5F24F-91CB-45BD-8C53-E876A2828F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8EB4-3B22-4319-A82C-3A9098F4AF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B0D80-2F9C-4396-AEBD-A8FCA11F0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263FC-4F80-48F9-B217-6F0CE7FA70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0A8BA-1FBD-45C3-B190-28ABBE28C7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C250A3-EED9-4DDF-A24E-EDBE069FFC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302D1-4B68-45DD-91CD-5B3F164C0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AD57D-F7E4-4D4D-B069-4E32D658AE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E3BA-C893-4ECE-B957-41FDD3FD65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CA8C6-A93D-42E9-86D8-495895DCE7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DCE6B-9F6B-441A-9729-9E01871AB7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14C86-B090-451A-8ACA-055FB07079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8D19-9C4F-42B4-A791-377C7A06A9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B10A9-A716-465F-A527-142BA98610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4891-4F70-42DF-9561-022EC50B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ru-RU" noProof="0" smtClean="0"/>
              <a:t>Вставка клипа мультимедиа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0EDA3-284A-49E9-9004-D56285C398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35D6-BA69-4927-90E9-0AD9485E1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47E6-4359-40CF-BE39-AC7314CC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5C98-FBA7-4C85-AB45-3E568673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B14E-431B-464D-A97E-7FE1500D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D5125-E53B-4498-B8C4-4C9E971FC6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D2903-EB04-4A70-A1D3-F8428DF65F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1A1D5-5F8B-4AD4-9958-9B0A1951B0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E27DB-7E2B-4E87-8082-607996AD633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A9611-E43A-4A93-8A53-3362B06BE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71EA0-5CDE-47EB-B443-ABA40C3CE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B36FC-3AD9-4D18-8953-E13BD28199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FB3EF-FF93-4682-AE10-BD7A7E9C04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89932-AC44-406D-B8D8-C0C442864B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531C-BB54-4DEB-94A1-0D07F73FB1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31494E-9F53-4761-AA0C-F6748AE39E0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84787-FDB6-4850-A091-D2C510DC9E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B14E-431B-464D-A97E-7FE1500D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4891-4F70-42DF-9561-022EC50B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6BC2-B10C-4CA4-AC85-8F39EAA2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8D996-8889-4C74-9F73-52226C0E0E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35D6-BA69-4927-90E9-0AD9485E1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47E6-4359-40CF-BE39-AC7314CC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5C98-FBA7-4C85-AB45-3E568673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sp>
        <p:nvSpPr>
          <p:cNvPr id="286787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86788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FB232-BABC-47E5-93FC-57CDE6D53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E6A21-F009-480C-B079-E3C0CED615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66D789-7519-4F7E-942B-CB25D29896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63452-D9C7-429D-B1C2-8209E63176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E40D2-4DAF-4334-B9F8-67F09668F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7120-DDBA-4360-9818-F9FA6192B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F0262-D126-4EED-996E-37634B2884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AC2CA-A82C-433A-8767-1578A03F4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1DF6-31B3-4C1E-9266-314DD6C9D7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078E6-6F70-4B89-B40A-30E917B623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FF669-3D45-4038-95A4-7AB5E19EC0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FE71D-18C5-42F2-BDE4-D0005D1B72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ush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4891-4F70-42DF-9561-022EC50B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6BC2-B10C-4CA4-AC85-8F39EAA2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35D6-BA69-4927-90E9-0AD9485E1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47E6-4359-40CF-BE39-AC7314CC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5C98-FBA7-4C85-AB45-3E568673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B14E-431B-464D-A97E-7FE1500D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6DE27-695A-4F7A-9A99-A897AEB69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303126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3127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56F94-38DB-42BB-B6FD-2E5278F1C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F68B2-E62F-4117-8DAB-64D50BA77C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73511-6907-4C9F-B258-AE2D1E70F6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6BF84-E171-495F-AF80-B812B7A546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0ADFF-D292-4652-AD26-DCC8A5C874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E1BCB-E4A6-40CF-AC1D-73D7770F0C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15125-1A9C-4958-B6B3-A469FEDD59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75E5D-B377-4FD5-8514-287451D6EB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1DBD8-038C-40B3-96DC-DD701C8F76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59B7A-6F2E-418E-A6F5-CDB0B79F6C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D6714-2E95-4858-9DD1-0A54FE9AE2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26CBF-73A8-4540-B950-DE1843DCC6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4891-4F70-42DF-9561-022EC50B0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6BC2-B10C-4CA4-AC85-8F39EAA2E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735D6-BA69-4927-90E9-0AD9485E12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247E6-4359-40CF-BE39-AC7314CC07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65C98-FBA7-4C85-AB45-3E56867391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DB14E-431B-464D-A97E-7FE1500DB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3CA00-0B4D-4A3F-A5BA-75E1B09A72F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DCF74-386E-463E-B764-0E080C39B3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D1CA-1B17-4B35-8562-BA03095CF8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B699D-F4DB-41A3-8E94-7350B21E8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17A00-2B22-4760-9096-6D7742846C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62DD-6750-4D53-8136-FC3F0CA0EC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2E23C-DB12-4452-AA45-416AE41DA64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F7BF8-841D-4A82-A08D-005D8F35C01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F18A7-3918-4363-9948-3A7781C916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FAB4B-3245-4738-8144-2B3036F489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245D-2D83-4A83-9071-79E87B2283E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2EDEB-21A4-4AB1-91AF-34CCA81B1E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15061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15062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EC163-B729-469F-BC70-3641937246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65EA-EAAF-4581-BCFB-3FCF20547F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slideLayout" Target="../slideLayouts/slideLayout172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slideLayout" Target="../slideLayouts/slideLayout171.xml"/><Relationship Id="rId1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1.xml"/><Relationship Id="rId16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69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Relationship Id="rId14" Type="http://schemas.openxmlformats.org/officeDocument/2006/relationships/slideLayout" Target="../slideLayouts/slideLayout17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2.gif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7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17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3.xml"/><Relationship Id="rId16" Type="http://schemas.openxmlformats.org/officeDocument/2006/relationships/slideLayout" Target="../slideLayouts/slideLayout147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9558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8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8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9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9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9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9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9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9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9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9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9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59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60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60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60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60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60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60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60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9560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19560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560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561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561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39355D7-349E-4986-A8BC-80BAF61F9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9561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13" r:id="rId1"/>
    <p:sldLayoutId id="2147485342" r:id="rId2"/>
    <p:sldLayoutId id="2147485343" r:id="rId3"/>
    <p:sldLayoutId id="2147485344" r:id="rId4"/>
    <p:sldLayoutId id="2147485345" r:id="rId5"/>
    <p:sldLayoutId id="2147485346" r:id="rId6"/>
    <p:sldLayoutId id="2147485347" r:id="rId7"/>
    <p:sldLayoutId id="2147485348" r:id="rId8"/>
    <p:sldLayoutId id="2147485349" r:id="rId9"/>
    <p:sldLayoutId id="2147485350" r:id="rId10"/>
    <p:sldLayoutId id="2147485351" r:id="rId11"/>
    <p:sldLayoutId id="2147485414" r:id="rId12"/>
    <p:sldLayoutId id="2147485415" r:id="rId13"/>
    <p:sldLayoutId id="2147485416" r:id="rId14"/>
    <p:sldLayoutId id="2147485417" r:id="rId15"/>
    <p:sldLayoutId id="2147485418" r:id="rId16"/>
    <p:sldLayoutId id="2147485419" r:id="rId17"/>
    <p:sldLayoutId id="2147485420" r:id="rId18"/>
  </p:sldLayoutIdLst>
  <p:transition>
    <p:strips dir="rd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884F1276-ABE0-4B49-8C0E-7922671AAA34}" type="datetimeFigureOut">
              <a:rPr lang="ru-RU"/>
              <a:pPr>
                <a:defRPr/>
              </a:pPr>
              <a:t>21.12.2010</a:t>
            </a:fld>
            <a:endParaRPr lang="ru-RU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6D2AB320-6B64-4287-89A9-102199EB91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77" r:id="rId1"/>
    <p:sldLayoutId id="2147485478" r:id="rId2"/>
    <p:sldLayoutId id="2147485479" r:id="rId3"/>
    <p:sldLayoutId id="2147485480" r:id="rId4"/>
    <p:sldLayoutId id="2147485481" r:id="rId5"/>
    <p:sldLayoutId id="2147485482" r:id="rId6"/>
    <p:sldLayoutId id="2147485483" r:id="rId7"/>
    <p:sldLayoutId id="2147485484" r:id="rId8"/>
    <p:sldLayoutId id="2147485485" r:id="rId9"/>
    <p:sldLayoutId id="2147485486" r:id="rId10"/>
    <p:sldLayoutId id="2147485487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9EE5527C-9A76-4905-8D13-9CF38CA0E5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392" r:id="rId1"/>
    <p:sldLayoutId id="2147485393" r:id="rId2"/>
    <p:sldLayoutId id="2147485394" r:id="rId3"/>
    <p:sldLayoutId id="2147485395" r:id="rId4"/>
    <p:sldLayoutId id="2147485396" r:id="rId5"/>
    <p:sldLayoutId id="2147485397" r:id="rId6"/>
    <p:sldLayoutId id="2147485398" r:id="rId7"/>
    <p:sldLayoutId id="2147485399" r:id="rId8"/>
    <p:sldLayoutId id="2147485400" r:id="rId9"/>
    <p:sldLayoutId id="2147485401" r:id="rId10"/>
    <p:sldLayoutId id="2147485402" r:id="rId11"/>
    <p:sldLayoutId id="2147485506" r:id="rId12"/>
    <p:sldLayoutId id="2147485507" r:id="rId13"/>
    <p:sldLayoutId id="2147485508" r:id="rId14"/>
    <p:sldLayoutId id="2147485509" r:id="rId15"/>
    <p:sldLayoutId id="2147485510" r:id="rId16"/>
    <p:sldLayoutId id="2147485511" r:id="rId17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5734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/>
            </a:p>
          </p:txBody>
        </p:sp>
        <p:sp>
          <p:nvSpPr>
            <p:cNvPr id="5734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400" dirty="0"/>
            </a:p>
          </p:txBody>
        </p:sp>
        <p:sp>
          <p:nvSpPr>
            <p:cNvPr id="5734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735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906DA4A5-8348-41FA-85FA-9902606701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8" r:id="rId1"/>
    <p:sldLayoutId id="2147485403" r:id="rId2"/>
    <p:sldLayoutId id="2147485404" r:id="rId3"/>
    <p:sldLayoutId id="2147485405" r:id="rId4"/>
    <p:sldLayoutId id="2147485406" r:id="rId5"/>
    <p:sldLayoutId id="2147485407" r:id="rId6"/>
    <p:sldLayoutId id="2147485408" r:id="rId7"/>
    <p:sldLayoutId id="2147485409" r:id="rId8"/>
    <p:sldLayoutId id="2147485410" r:id="rId9"/>
    <p:sldLayoutId id="2147485411" r:id="rId10"/>
    <p:sldLayoutId id="214748541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340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8004BB-F1FA-49C7-8EF2-5F19D1877108}" type="datetimeFigureOut">
              <a:rPr lang="ru-RU"/>
              <a:pPr>
                <a:defRPr/>
              </a:pPr>
              <a:t>21.12.2010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C67819-8801-4DB7-855B-C09D7ECF39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4345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89" r:id="rId1"/>
    <p:sldLayoutId id="2147485490" r:id="rId2"/>
    <p:sldLayoutId id="2147485491" r:id="rId3"/>
    <p:sldLayoutId id="2147485492" r:id="rId4"/>
    <p:sldLayoutId id="2147485493" r:id="rId5"/>
    <p:sldLayoutId id="2147485494" r:id="rId6"/>
    <p:sldLayoutId id="2147485495" r:id="rId7"/>
    <p:sldLayoutId id="2147485496" r:id="rId8"/>
    <p:sldLayoutId id="2147485497" r:id="rId9"/>
    <p:sldLayoutId id="2147485498" r:id="rId10"/>
    <p:sldLayoutId id="214748549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5497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498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498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498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498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498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498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5498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549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49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D3A6786C-44E9-4198-8D20-9104538D1C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5499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499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2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  <p:sldLayoutId id="2147485547" r:id="rId12"/>
    <p:sldLayoutId id="2147485548" r:id="rId13"/>
    <p:sldLayoutId id="2147485549" r:id="rId14"/>
    <p:sldLayoutId id="2147485550" r:id="rId15"/>
    <p:sldLayoutId id="2147485551" r:id="rId16"/>
    <p:sldLayoutId id="2147485552" r:id="rId17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90" grpId="0"/>
      <p:bldP spid="254991" grpId="0" build="p">
        <p:tmplLst>
          <p:tmpl lvl="1">
            <p:tnLst>
              <p:par>
                <p:cTn presetID="1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9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49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9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49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9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49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9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49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49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lide(fromBottom)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549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48665A6-36F2-466B-8E87-C0695B5F84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22" r:id="rId1"/>
    <p:sldLayoutId id="2147485362" r:id="rId2"/>
    <p:sldLayoutId id="2147485363" r:id="rId3"/>
    <p:sldLayoutId id="2147485364" r:id="rId4"/>
    <p:sldLayoutId id="2147485365" r:id="rId5"/>
    <p:sldLayoutId id="2147485366" r:id="rId6"/>
    <p:sldLayoutId id="2147485367" r:id="rId7"/>
    <p:sldLayoutId id="2147485368" r:id="rId8"/>
    <p:sldLayoutId id="2147485369" r:id="rId9"/>
    <p:sldLayoutId id="2147485370" r:id="rId10"/>
    <p:sldLayoutId id="2147485371" r:id="rId11"/>
    <p:sldLayoutId id="2147485423" r:id="rId12"/>
    <p:sldLayoutId id="2147485424" r:id="rId13"/>
    <p:sldLayoutId id="2147485426" r:id="rId14"/>
    <p:sldLayoutId id="2147485427" r:id="rId15"/>
    <p:sldLayoutId id="2147485428" r:id="rId16"/>
    <p:sldLayoutId id="2147485429" r:id="rId17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71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713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71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/>
      <p:bldP spid="271363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1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1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1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136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1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1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1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136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1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1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1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136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1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1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1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136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13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713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713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713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285699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5129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285701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02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03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04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05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06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07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08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09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10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11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12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13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14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15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16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17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18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19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20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21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22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23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24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25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grpSp>
            <p:nvGrpSpPr>
              <p:cNvPr id="5155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285727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28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29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30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31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32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33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34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35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36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37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38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39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40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41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5156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285743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44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grpSp>
            <p:nvGrpSpPr>
              <p:cNvPr id="5157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285746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47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48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49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50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51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52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53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285754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sp>
            <p:nvSpPr>
              <p:cNvPr id="285755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56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57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58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59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60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61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285762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sp>
        <p:nvSpPr>
          <p:cNvPr id="285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5764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5765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5766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00F4B71-71D4-457B-8B3A-9BDEB5862E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5767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30" r:id="rId1"/>
    <p:sldLayoutId id="2147485372" r:id="rId2"/>
    <p:sldLayoutId id="2147485373" r:id="rId3"/>
    <p:sldLayoutId id="2147485374" r:id="rId4"/>
    <p:sldLayoutId id="2147485375" r:id="rId5"/>
    <p:sldLayoutId id="2147485376" r:id="rId6"/>
    <p:sldLayoutId id="2147485377" r:id="rId7"/>
    <p:sldLayoutId id="2147485378" r:id="rId8"/>
    <p:sldLayoutId id="2147485379" r:id="rId9"/>
    <p:sldLayoutId id="2147485380" r:id="rId10"/>
    <p:sldLayoutId id="2147485381" r:id="rId11"/>
    <p:sldLayoutId id="2147485512" r:id="rId12"/>
    <p:sldLayoutId id="2147485513" r:id="rId13"/>
    <p:sldLayoutId id="2147485514" r:id="rId14"/>
    <p:sldLayoutId id="2147485515" r:id="rId15"/>
    <p:sldLayoutId id="2147485516" r:id="rId16"/>
    <p:sldLayoutId id="2147485517" r:id="rId17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5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5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5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5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63" grpId="0"/>
      <p:bldP spid="28576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8576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30208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2084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302085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grpSp>
        <p:nvGrpSpPr>
          <p:cNvPr id="614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302087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616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302089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02090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02091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02092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302093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sp>
          <p:nvSpPr>
            <p:cNvPr id="302094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302096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2097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2098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2099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2100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302101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302102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2103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2104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10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2106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CB748CF-48B5-4E01-AE85-75AD30A14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31" r:id="rId1"/>
    <p:sldLayoutId id="2147485382" r:id="rId2"/>
    <p:sldLayoutId id="2147485383" r:id="rId3"/>
    <p:sldLayoutId id="2147485384" r:id="rId4"/>
    <p:sldLayoutId id="2147485385" r:id="rId5"/>
    <p:sldLayoutId id="2147485386" r:id="rId6"/>
    <p:sldLayoutId id="2147485387" r:id="rId7"/>
    <p:sldLayoutId id="2147485388" r:id="rId8"/>
    <p:sldLayoutId id="2147485389" r:id="rId9"/>
    <p:sldLayoutId id="2147485390" r:id="rId10"/>
    <p:sldLayoutId id="2147485391" r:id="rId11"/>
    <p:sldLayoutId id="2147485553" r:id="rId12"/>
    <p:sldLayoutId id="2147485554" r:id="rId13"/>
    <p:sldLayoutId id="2147485555" r:id="rId14"/>
    <p:sldLayoutId id="2147485556" r:id="rId15"/>
    <p:sldLayoutId id="2147485557" r:id="rId16"/>
    <p:sldLayoutId id="214748555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2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2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2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2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2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2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2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2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02" grpId="0"/>
      <p:bldP spid="302103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2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210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2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210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2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210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2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210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2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2103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0210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17EA900E-D1AB-49B0-A565-2B319863EC01}" type="datetimeFigureOut">
              <a:rPr lang="ru-RU"/>
              <a:pPr>
                <a:defRPr/>
              </a:pPr>
              <a:t>21.12.2010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FB1F28C-9996-4420-A64E-2FEF9FAAB0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32" r:id="rId1"/>
    <p:sldLayoutId id="2147485433" r:id="rId2"/>
    <p:sldLayoutId id="2147485434" r:id="rId3"/>
    <p:sldLayoutId id="2147485435" r:id="rId4"/>
    <p:sldLayoutId id="2147485436" r:id="rId5"/>
    <p:sldLayoutId id="2147485437" r:id="rId6"/>
    <p:sldLayoutId id="2147485438" r:id="rId7"/>
    <p:sldLayoutId id="2147485439" r:id="rId8"/>
    <p:sldLayoutId id="2147485440" r:id="rId9"/>
    <p:sldLayoutId id="2147485441" r:id="rId10"/>
    <p:sldLayoutId id="214748544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1401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2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2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2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2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2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2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2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2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2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2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3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3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3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3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3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3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21403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</p:grpSp>
      <p:sp>
        <p:nvSpPr>
          <p:cNvPr id="214037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14038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4039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74598B33-DDBA-42E1-8E7A-10A529657C37}" type="datetimeFigureOut">
              <a:rPr lang="ru-RU"/>
              <a:pPr>
                <a:defRPr/>
              </a:pPr>
              <a:t>21.12.2010</a:t>
            </a:fld>
            <a:endParaRPr lang="ru-RU" dirty="0"/>
          </a:p>
        </p:txBody>
      </p:sp>
      <p:sp>
        <p:nvSpPr>
          <p:cNvPr id="214040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4041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2FA092C-988D-4FF0-8620-6AF81ACED9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43" r:id="rId1"/>
    <p:sldLayoutId id="2147485444" r:id="rId2"/>
    <p:sldLayoutId id="2147485445" r:id="rId3"/>
    <p:sldLayoutId id="2147485446" r:id="rId4"/>
    <p:sldLayoutId id="2147485447" r:id="rId5"/>
    <p:sldLayoutId id="2147485448" r:id="rId6"/>
    <p:sldLayoutId id="2147485449" r:id="rId7"/>
    <p:sldLayoutId id="2147485450" r:id="rId8"/>
    <p:sldLayoutId id="2147485451" r:id="rId9"/>
    <p:sldLayoutId id="2147485452" r:id="rId10"/>
    <p:sldLayoutId id="2147485453" r:id="rId11"/>
    <p:sldLayoutId id="2147485518" r:id="rId12"/>
    <p:sldLayoutId id="2147485519" r:id="rId13"/>
    <p:sldLayoutId id="2147485520" r:id="rId14"/>
    <p:sldLayoutId id="2147485521" r:id="rId15"/>
    <p:sldLayoutId id="2147485522" r:id="rId16"/>
    <p:sldLayoutId id="2147485523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4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40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40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40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7" grpId="0"/>
      <p:bldP spid="214038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CBAD0B9-124F-41E5-B65A-AD58DCA56C76}" type="datetimeFigureOut">
              <a:rPr lang="ru-RU"/>
              <a:pPr>
                <a:defRPr/>
              </a:pPr>
              <a:t>21.12.2010</a:t>
            </a:fld>
            <a:endParaRPr lang="ru-RU" dirty="0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06B9CF70-B21E-4B24-A423-326B7CC339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54" r:id="rId1"/>
    <p:sldLayoutId id="2147485455" r:id="rId2"/>
    <p:sldLayoutId id="2147485456" r:id="rId3"/>
    <p:sldLayoutId id="2147485457" r:id="rId4"/>
    <p:sldLayoutId id="2147485458" r:id="rId5"/>
    <p:sldLayoutId id="2147485459" r:id="rId6"/>
    <p:sldLayoutId id="2147485460" r:id="rId7"/>
    <p:sldLayoutId id="2147485461" r:id="rId8"/>
    <p:sldLayoutId id="2147485462" r:id="rId9"/>
    <p:sldLayoutId id="2147485463" r:id="rId10"/>
    <p:sldLayoutId id="2147485464" r:id="rId11"/>
    <p:sldLayoutId id="2147485465" r:id="rId12"/>
    <p:sldLayoutId id="2147485524" r:id="rId13"/>
    <p:sldLayoutId id="2147485525" r:id="rId14"/>
    <p:sldLayoutId id="2147485526" r:id="rId15"/>
    <p:sldLayoutId id="2147485527" r:id="rId16"/>
    <p:sldLayoutId id="2147485528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-17463"/>
            <a:ext cx="9178925" cy="6905626"/>
            <a:chOff x="0" y="-11"/>
            <a:chExt cx="5782" cy="4350"/>
          </a:xfrm>
        </p:grpSpPr>
        <p:sp>
          <p:nvSpPr>
            <p:cNvPr id="49155" name="Rectangle 3"/>
            <p:cNvSpPr>
              <a:spLocks noChangeArrowheads="1"/>
            </p:cNvSpPr>
            <p:nvPr/>
          </p:nvSpPr>
          <p:spPr bwMode="auto">
            <a:xfrm>
              <a:off x="0" y="1008"/>
              <a:ext cx="5774" cy="333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4915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5759" cy="864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grpSp>
          <p:nvGrpSpPr>
            <p:cNvPr id="10250" name="Group 5"/>
            <p:cNvGrpSpPr>
              <a:grpSpLocks/>
            </p:cNvGrpSpPr>
            <p:nvPr/>
          </p:nvGrpSpPr>
          <p:grpSpPr bwMode="auto">
            <a:xfrm>
              <a:off x="5301" y="-11"/>
              <a:ext cx="481" cy="4284"/>
              <a:chOff x="5301" y="-11"/>
              <a:chExt cx="481" cy="4284"/>
            </a:xfrm>
          </p:grpSpPr>
          <p:sp>
            <p:nvSpPr>
              <p:cNvPr id="49158" name="Freeform 6"/>
              <p:cNvSpPr>
                <a:spLocks/>
              </p:cNvSpPr>
              <p:nvPr/>
            </p:nvSpPr>
            <p:spPr bwMode="auto">
              <a:xfrm>
                <a:off x="530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59" name="Freeform 7"/>
              <p:cNvSpPr>
                <a:spLocks/>
              </p:cNvSpPr>
              <p:nvPr/>
            </p:nvSpPr>
            <p:spPr bwMode="auto">
              <a:xfrm>
                <a:off x="5541" y="-11"/>
                <a:ext cx="241" cy="4284"/>
              </a:xfrm>
              <a:custGeom>
                <a:avLst/>
                <a:gdLst/>
                <a:ahLst/>
                <a:cxnLst>
                  <a:cxn ang="0">
                    <a:pos x="0" y="4234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34"/>
                  </a:cxn>
                  <a:cxn ang="0">
                    <a:pos x="192" y="4283"/>
                  </a:cxn>
                  <a:cxn ang="0">
                    <a:pos x="144" y="4281"/>
                  </a:cxn>
                  <a:cxn ang="0">
                    <a:pos x="112" y="4281"/>
                  </a:cxn>
                  <a:cxn ang="0">
                    <a:pos x="49" y="4281"/>
                  </a:cxn>
                  <a:cxn ang="0">
                    <a:pos x="0" y="4234"/>
                  </a:cxn>
                </a:cxnLst>
                <a:rect l="0" t="0" r="r" b="b"/>
                <a:pathLst>
                  <a:path w="241" h="4284">
                    <a:moveTo>
                      <a:pt x="0" y="4234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34"/>
                    </a:lnTo>
                    <a:lnTo>
                      <a:pt x="192" y="4283"/>
                    </a:lnTo>
                    <a:lnTo>
                      <a:pt x="144" y="4281"/>
                    </a:lnTo>
                    <a:lnTo>
                      <a:pt x="112" y="4281"/>
                    </a:lnTo>
                    <a:lnTo>
                      <a:pt x="49" y="4281"/>
                    </a:lnTo>
                    <a:lnTo>
                      <a:pt x="0" y="4234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0251" name="Group 8"/>
            <p:cNvGrpSpPr>
              <a:grpSpLocks/>
            </p:cNvGrpSpPr>
            <p:nvPr/>
          </p:nvGrpSpPr>
          <p:grpSpPr bwMode="auto">
            <a:xfrm>
              <a:off x="0" y="0"/>
              <a:ext cx="481" cy="4273"/>
              <a:chOff x="0" y="0"/>
              <a:chExt cx="481" cy="4273"/>
            </a:xfrm>
          </p:grpSpPr>
          <p:sp>
            <p:nvSpPr>
              <p:cNvPr id="49161" name="Freeform 9"/>
              <p:cNvSpPr>
                <a:spLocks/>
              </p:cNvSpPr>
              <p:nvPr/>
            </p:nvSpPr>
            <p:spPr bwMode="auto">
              <a:xfrm>
                <a:off x="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62" name="Freeform 10"/>
              <p:cNvSpPr>
                <a:spLocks/>
              </p:cNvSpPr>
              <p:nvPr/>
            </p:nvSpPr>
            <p:spPr bwMode="auto">
              <a:xfrm>
                <a:off x="240" y="0"/>
                <a:ext cx="241" cy="4273"/>
              </a:xfrm>
              <a:custGeom>
                <a:avLst/>
                <a:gdLst/>
                <a:ahLst/>
                <a:cxnLst>
                  <a:cxn ang="0">
                    <a:pos x="0" y="4223"/>
                  </a:cxn>
                  <a:cxn ang="0">
                    <a:pos x="0" y="0"/>
                  </a:cxn>
                  <a:cxn ang="0">
                    <a:pos x="240" y="0"/>
                  </a:cxn>
                  <a:cxn ang="0">
                    <a:pos x="240" y="4223"/>
                  </a:cxn>
                  <a:cxn ang="0">
                    <a:pos x="192" y="4272"/>
                  </a:cxn>
                  <a:cxn ang="0">
                    <a:pos x="144" y="4270"/>
                  </a:cxn>
                  <a:cxn ang="0">
                    <a:pos x="112" y="4270"/>
                  </a:cxn>
                  <a:cxn ang="0">
                    <a:pos x="49" y="4270"/>
                  </a:cxn>
                  <a:cxn ang="0">
                    <a:pos x="0" y="4223"/>
                  </a:cxn>
                </a:cxnLst>
                <a:rect l="0" t="0" r="r" b="b"/>
                <a:pathLst>
                  <a:path w="241" h="4273">
                    <a:moveTo>
                      <a:pt x="0" y="4223"/>
                    </a:moveTo>
                    <a:lnTo>
                      <a:pt x="0" y="0"/>
                    </a:lnTo>
                    <a:lnTo>
                      <a:pt x="240" y="0"/>
                    </a:lnTo>
                    <a:lnTo>
                      <a:pt x="240" y="4223"/>
                    </a:lnTo>
                    <a:lnTo>
                      <a:pt x="192" y="4272"/>
                    </a:lnTo>
                    <a:lnTo>
                      <a:pt x="144" y="4270"/>
                    </a:lnTo>
                    <a:lnTo>
                      <a:pt x="112" y="4270"/>
                    </a:lnTo>
                    <a:lnTo>
                      <a:pt x="49" y="4270"/>
                    </a:lnTo>
                    <a:lnTo>
                      <a:pt x="0" y="4223"/>
                    </a:lnTo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  <p:grpSp>
          <p:nvGrpSpPr>
            <p:cNvPr id="10252" name="Group 11"/>
            <p:cNvGrpSpPr>
              <a:grpSpLocks/>
            </p:cNvGrpSpPr>
            <p:nvPr/>
          </p:nvGrpSpPr>
          <p:grpSpPr bwMode="auto">
            <a:xfrm>
              <a:off x="82" y="22"/>
              <a:ext cx="5590" cy="891"/>
              <a:chOff x="82" y="22"/>
              <a:chExt cx="5590" cy="891"/>
            </a:xfrm>
          </p:grpSpPr>
          <p:grpSp>
            <p:nvGrpSpPr>
              <p:cNvPr id="10253" name="Group 12"/>
              <p:cNvGrpSpPr>
                <a:grpSpLocks/>
              </p:cNvGrpSpPr>
              <p:nvPr/>
            </p:nvGrpSpPr>
            <p:grpSpPr bwMode="auto">
              <a:xfrm>
                <a:off x="134" y="22"/>
                <a:ext cx="5538" cy="850"/>
                <a:chOff x="134" y="22"/>
                <a:chExt cx="5538" cy="850"/>
              </a:xfrm>
            </p:grpSpPr>
            <p:sp>
              <p:nvSpPr>
                <p:cNvPr id="49165" name="Freeform 13"/>
                <p:cNvSpPr>
                  <a:spLocks/>
                </p:cNvSpPr>
                <p:nvPr/>
              </p:nvSpPr>
              <p:spPr bwMode="auto">
                <a:xfrm>
                  <a:off x="5269" y="734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66" name="Freeform 14"/>
                <p:cNvSpPr>
                  <a:spLocks/>
                </p:cNvSpPr>
                <p:nvPr/>
              </p:nvSpPr>
              <p:spPr bwMode="auto">
                <a:xfrm>
                  <a:off x="5265" y="746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67" name="Freeform 15"/>
                <p:cNvSpPr>
                  <a:spLocks/>
                </p:cNvSpPr>
                <p:nvPr/>
              </p:nvSpPr>
              <p:spPr bwMode="auto">
                <a:xfrm>
                  <a:off x="475" y="725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68" name="Freeform 16"/>
                <p:cNvSpPr>
                  <a:spLocks/>
                </p:cNvSpPr>
                <p:nvPr/>
              </p:nvSpPr>
              <p:spPr bwMode="auto">
                <a:xfrm>
                  <a:off x="547" y="738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87" y="68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9"/>
                    </a:cxn>
                    <a:cxn ang="0">
                      <a:pos x="9" y="74"/>
                    </a:cxn>
                    <a:cxn ang="0">
                      <a:pos x="12" y="58"/>
                    </a:cxn>
                    <a:cxn ang="0">
                      <a:pos x="22" y="47"/>
                    </a:cxn>
                    <a:cxn ang="0">
                      <a:pos x="40" y="44"/>
                    </a:cxn>
                    <a:cxn ang="0">
                      <a:pos x="60" y="45"/>
                    </a:cxn>
                    <a:cxn ang="0">
                      <a:pos x="76" y="52"/>
                    </a:cxn>
                    <a:cxn ang="0">
                      <a:pos x="87" y="68"/>
                    </a:cxn>
                  </a:cxnLst>
                  <a:rect l="0" t="0" r="r" b="b"/>
                  <a:pathLst>
                    <a:path w="88" h="75">
                      <a:moveTo>
                        <a:pt x="87" y="68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9"/>
                      </a:lnTo>
                      <a:lnTo>
                        <a:pt x="9" y="74"/>
                      </a:lnTo>
                      <a:lnTo>
                        <a:pt x="12" y="58"/>
                      </a:lnTo>
                      <a:lnTo>
                        <a:pt x="22" y="47"/>
                      </a:lnTo>
                      <a:lnTo>
                        <a:pt x="40" y="44"/>
                      </a:lnTo>
                      <a:lnTo>
                        <a:pt x="60" y="45"/>
                      </a:lnTo>
                      <a:lnTo>
                        <a:pt x="76" y="52"/>
                      </a:lnTo>
                      <a:lnTo>
                        <a:pt x="87" y="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69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2020" y="309"/>
                  <a:ext cx="192" cy="87"/>
                </a:xfrm>
                <a:prstGeom prst="line">
                  <a:avLst/>
                </a:prstGeom>
                <a:noFill/>
                <a:ln w="12700">
                  <a:solidFill>
                    <a:schemeClr val="hlink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70" name="Freeform 18"/>
                <p:cNvSpPr>
                  <a:spLocks/>
                </p:cNvSpPr>
                <p:nvPr/>
              </p:nvSpPr>
              <p:spPr bwMode="auto">
                <a:xfrm>
                  <a:off x="1408" y="22"/>
                  <a:ext cx="2967" cy="457"/>
                </a:xfrm>
                <a:custGeom>
                  <a:avLst/>
                  <a:gdLst/>
                  <a:ahLst/>
                  <a:cxnLst>
                    <a:cxn ang="0">
                      <a:pos x="0" y="122"/>
                    </a:cxn>
                    <a:cxn ang="0">
                      <a:pos x="207" y="78"/>
                    </a:cxn>
                    <a:cxn ang="0">
                      <a:pos x="442" y="48"/>
                    </a:cxn>
                    <a:cxn ang="0">
                      <a:pos x="640" y="32"/>
                    </a:cxn>
                    <a:cxn ang="0">
                      <a:pos x="897" y="16"/>
                    </a:cxn>
                    <a:cxn ang="0">
                      <a:pos x="1215" y="2"/>
                    </a:cxn>
                    <a:cxn ang="0">
                      <a:pos x="1392" y="0"/>
                    </a:cxn>
                    <a:cxn ang="0">
                      <a:pos x="1710" y="0"/>
                    </a:cxn>
                    <a:cxn ang="0">
                      <a:pos x="1997" y="10"/>
                    </a:cxn>
                    <a:cxn ang="0">
                      <a:pos x="2258" y="21"/>
                    </a:cxn>
                    <a:cxn ang="0">
                      <a:pos x="2493" y="38"/>
                    </a:cxn>
                    <a:cxn ang="0">
                      <a:pos x="2674" y="54"/>
                    </a:cxn>
                    <a:cxn ang="0">
                      <a:pos x="2828" y="73"/>
                    </a:cxn>
                    <a:cxn ang="0">
                      <a:pos x="2966" y="92"/>
                    </a:cxn>
                    <a:cxn ang="0">
                      <a:pos x="2966" y="456"/>
                    </a:cxn>
                    <a:cxn ang="0">
                      <a:pos x="2833" y="434"/>
                    </a:cxn>
                    <a:cxn ang="0">
                      <a:pos x="2563" y="399"/>
                    </a:cxn>
                    <a:cxn ang="0">
                      <a:pos x="2382" y="382"/>
                    </a:cxn>
                    <a:cxn ang="0">
                      <a:pos x="2134" y="366"/>
                    </a:cxn>
                    <a:cxn ang="0">
                      <a:pos x="1944" y="358"/>
                    </a:cxn>
                    <a:cxn ang="0">
                      <a:pos x="1746" y="350"/>
                    </a:cxn>
                    <a:cxn ang="0">
                      <a:pos x="1529" y="350"/>
                    </a:cxn>
                    <a:cxn ang="0">
                      <a:pos x="1295" y="350"/>
                    </a:cxn>
                    <a:cxn ang="0">
                      <a:pos x="1047" y="355"/>
                    </a:cxn>
                    <a:cxn ang="0">
                      <a:pos x="853" y="363"/>
                    </a:cxn>
                    <a:cxn ang="0">
                      <a:pos x="654" y="374"/>
                    </a:cxn>
                    <a:cxn ang="0">
                      <a:pos x="468" y="388"/>
                    </a:cxn>
                    <a:cxn ang="0">
                      <a:pos x="296" y="404"/>
                    </a:cxn>
                    <a:cxn ang="0">
                      <a:pos x="150" y="423"/>
                    </a:cxn>
                    <a:cxn ang="0">
                      <a:pos x="13" y="445"/>
                    </a:cxn>
                    <a:cxn ang="0">
                      <a:pos x="0" y="122"/>
                    </a:cxn>
                  </a:cxnLst>
                  <a:rect l="0" t="0" r="r" b="b"/>
                  <a:pathLst>
                    <a:path w="2967" h="457">
                      <a:moveTo>
                        <a:pt x="0" y="122"/>
                      </a:moveTo>
                      <a:lnTo>
                        <a:pt x="207" y="78"/>
                      </a:lnTo>
                      <a:lnTo>
                        <a:pt x="442" y="48"/>
                      </a:lnTo>
                      <a:lnTo>
                        <a:pt x="640" y="32"/>
                      </a:lnTo>
                      <a:lnTo>
                        <a:pt x="897" y="16"/>
                      </a:lnTo>
                      <a:lnTo>
                        <a:pt x="1215" y="2"/>
                      </a:lnTo>
                      <a:lnTo>
                        <a:pt x="1392" y="0"/>
                      </a:lnTo>
                      <a:lnTo>
                        <a:pt x="1710" y="0"/>
                      </a:lnTo>
                      <a:lnTo>
                        <a:pt x="1997" y="10"/>
                      </a:lnTo>
                      <a:lnTo>
                        <a:pt x="2258" y="21"/>
                      </a:lnTo>
                      <a:lnTo>
                        <a:pt x="2493" y="38"/>
                      </a:lnTo>
                      <a:lnTo>
                        <a:pt x="2674" y="54"/>
                      </a:lnTo>
                      <a:lnTo>
                        <a:pt x="2828" y="73"/>
                      </a:lnTo>
                      <a:lnTo>
                        <a:pt x="2966" y="92"/>
                      </a:lnTo>
                      <a:lnTo>
                        <a:pt x="2966" y="456"/>
                      </a:lnTo>
                      <a:lnTo>
                        <a:pt x="2833" y="434"/>
                      </a:lnTo>
                      <a:lnTo>
                        <a:pt x="2563" y="399"/>
                      </a:lnTo>
                      <a:lnTo>
                        <a:pt x="2382" y="382"/>
                      </a:lnTo>
                      <a:lnTo>
                        <a:pt x="2134" y="366"/>
                      </a:lnTo>
                      <a:lnTo>
                        <a:pt x="1944" y="358"/>
                      </a:lnTo>
                      <a:lnTo>
                        <a:pt x="1746" y="350"/>
                      </a:lnTo>
                      <a:lnTo>
                        <a:pt x="1529" y="350"/>
                      </a:lnTo>
                      <a:lnTo>
                        <a:pt x="1295" y="350"/>
                      </a:lnTo>
                      <a:lnTo>
                        <a:pt x="1047" y="355"/>
                      </a:lnTo>
                      <a:lnTo>
                        <a:pt x="853" y="363"/>
                      </a:lnTo>
                      <a:lnTo>
                        <a:pt x="654" y="374"/>
                      </a:lnTo>
                      <a:lnTo>
                        <a:pt x="468" y="388"/>
                      </a:lnTo>
                      <a:lnTo>
                        <a:pt x="296" y="404"/>
                      </a:lnTo>
                      <a:lnTo>
                        <a:pt x="150" y="423"/>
                      </a:lnTo>
                      <a:lnTo>
                        <a:pt x="13" y="445"/>
                      </a:lnTo>
                      <a:lnTo>
                        <a:pt x="0" y="122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71" name="Freeform 19"/>
                <p:cNvSpPr>
                  <a:spLocks/>
                </p:cNvSpPr>
                <p:nvPr/>
              </p:nvSpPr>
              <p:spPr bwMode="auto">
                <a:xfrm>
                  <a:off x="607" y="118"/>
                  <a:ext cx="823" cy="431"/>
                </a:xfrm>
                <a:custGeom>
                  <a:avLst/>
                  <a:gdLst/>
                  <a:ahLst/>
                  <a:cxnLst>
                    <a:cxn ang="0">
                      <a:pos x="815" y="27"/>
                    </a:cxn>
                    <a:cxn ang="0">
                      <a:pos x="822" y="350"/>
                    </a:cxn>
                    <a:cxn ang="0">
                      <a:pos x="746" y="382"/>
                    </a:cxn>
                    <a:cxn ang="0">
                      <a:pos x="676" y="404"/>
                    </a:cxn>
                    <a:cxn ang="0">
                      <a:pos x="619" y="415"/>
                    </a:cxn>
                    <a:cxn ang="0">
                      <a:pos x="571" y="421"/>
                    </a:cxn>
                    <a:cxn ang="0">
                      <a:pos x="517" y="427"/>
                    </a:cxn>
                    <a:cxn ang="0">
                      <a:pos x="427" y="430"/>
                    </a:cxn>
                    <a:cxn ang="0">
                      <a:pos x="344" y="423"/>
                    </a:cxn>
                    <a:cxn ang="0">
                      <a:pos x="259" y="410"/>
                    </a:cxn>
                    <a:cxn ang="0">
                      <a:pos x="177" y="388"/>
                    </a:cxn>
                    <a:cxn ang="0">
                      <a:pos x="105" y="358"/>
                    </a:cxn>
                    <a:cxn ang="0">
                      <a:pos x="41" y="325"/>
                    </a:cxn>
                    <a:cxn ang="0">
                      <a:pos x="0" y="294"/>
                    </a:cxn>
                    <a:cxn ang="0">
                      <a:pos x="0" y="0"/>
                    </a:cxn>
                    <a:cxn ang="0">
                      <a:pos x="46" y="25"/>
                    </a:cxn>
                    <a:cxn ang="0">
                      <a:pos x="105" y="47"/>
                    </a:cxn>
                    <a:cxn ang="0">
                      <a:pos x="175" y="66"/>
                    </a:cxn>
                    <a:cxn ang="0">
                      <a:pos x="244" y="81"/>
                    </a:cxn>
                    <a:cxn ang="0">
                      <a:pos x="314" y="89"/>
                    </a:cxn>
                    <a:cxn ang="0">
                      <a:pos x="361" y="93"/>
                    </a:cxn>
                    <a:cxn ang="0">
                      <a:pos x="401" y="95"/>
                    </a:cxn>
                    <a:cxn ang="0">
                      <a:pos x="471" y="95"/>
                    </a:cxn>
                    <a:cxn ang="0">
                      <a:pos x="515" y="92"/>
                    </a:cxn>
                    <a:cxn ang="0">
                      <a:pos x="555" y="87"/>
                    </a:cxn>
                    <a:cxn ang="0">
                      <a:pos x="600" y="84"/>
                    </a:cxn>
                    <a:cxn ang="0">
                      <a:pos x="640" y="76"/>
                    </a:cxn>
                    <a:cxn ang="0">
                      <a:pos x="689" y="67"/>
                    </a:cxn>
                    <a:cxn ang="0">
                      <a:pos x="733" y="55"/>
                    </a:cxn>
                    <a:cxn ang="0">
                      <a:pos x="777" y="41"/>
                    </a:cxn>
                    <a:cxn ang="0">
                      <a:pos x="815" y="27"/>
                    </a:cxn>
                  </a:cxnLst>
                  <a:rect l="0" t="0" r="r" b="b"/>
                  <a:pathLst>
                    <a:path w="823" h="431">
                      <a:moveTo>
                        <a:pt x="815" y="27"/>
                      </a:moveTo>
                      <a:lnTo>
                        <a:pt x="822" y="350"/>
                      </a:lnTo>
                      <a:lnTo>
                        <a:pt x="746" y="382"/>
                      </a:lnTo>
                      <a:lnTo>
                        <a:pt x="676" y="404"/>
                      </a:lnTo>
                      <a:lnTo>
                        <a:pt x="619" y="415"/>
                      </a:lnTo>
                      <a:lnTo>
                        <a:pt x="571" y="421"/>
                      </a:lnTo>
                      <a:lnTo>
                        <a:pt x="517" y="427"/>
                      </a:lnTo>
                      <a:lnTo>
                        <a:pt x="427" y="430"/>
                      </a:lnTo>
                      <a:lnTo>
                        <a:pt x="344" y="423"/>
                      </a:lnTo>
                      <a:lnTo>
                        <a:pt x="259" y="410"/>
                      </a:lnTo>
                      <a:lnTo>
                        <a:pt x="177" y="388"/>
                      </a:lnTo>
                      <a:lnTo>
                        <a:pt x="105" y="358"/>
                      </a:lnTo>
                      <a:lnTo>
                        <a:pt x="41" y="325"/>
                      </a:lnTo>
                      <a:lnTo>
                        <a:pt x="0" y="294"/>
                      </a:lnTo>
                      <a:lnTo>
                        <a:pt x="0" y="0"/>
                      </a:lnTo>
                      <a:lnTo>
                        <a:pt x="46" y="25"/>
                      </a:lnTo>
                      <a:lnTo>
                        <a:pt x="105" y="47"/>
                      </a:lnTo>
                      <a:lnTo>
                        <a:pt x="175" y="66"/>
                      </a:lnTo>
                      <a:lnTo>
                        <a:pt x="244" y="81"/>
                      </a:lnTo>
                      <a:lnTo>
                        <a:pt x="314" y="89"/>
                      </a:lnTo>
                      <a:lnTo>
                        <a:pt x="361" y="93"/>
                      </a:lnTo>
                      <a:lnTo>
                        <a:pt x="401" y="95"/>
                      </a:lnTo>
                      <a:lnTo>
                        <a:pt x="471" y="95"/>
                      </a:lnTo>
                      <a:lnTo>
                        <a:pt x="515" y="92"/>
                      </a:lnTo>
                      <a:lnTo>
                        <a:pt x="555" y="87"/>
                      </a:lnTo>
                      <a:lnTo>
                        <a:pt x="600" y="84"/>
                      </a:lnTo>
                      <a:lnTo>
                        <a:pt x="640" y="76"/>
                      </a:lnTo>
                      <a:lnTo>
                        <a:pt x="689" y="67"/>
                      </a:lnTo>
                      <a:lnTo>
                        <a:pt x="733" y="55"/>
                      </a:lnTo>
                      <a:lnTo>
                        <a:pt x="777" y="41"/>
                      </a:lnTo>
                      <a:lnTo>
                        <a:pt x="815" y="2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72" name="Freeform 20"/>
                <p:cNvSpPr>
                  <a:spLocks/>
                </p:cNvSpPr>
                <p:nvPr/>
              </p:nvSpPr>
              <p:spPr bwMode="auto">
                <a:xfrm>
                  <a:off x="154" y="533"/>
                  <a:ext cx="551" cy="339"/>
                </a:xfrm>
                <a:custGeom>
                  <a:avLst/>
                  <a:gdLst/>
                  <a:ahLst/>
                  <a:cxnLst>
                    <a:cxn ang="0">
                      <a:pos x="16" y="53"/>
                    </a:cxn>
                    <a:cxn ang="0">
                      <a:pos x="0" y="122"/>
                    </a:cxn>
                    <a:cxn ang="0">
                      <a:pos x="10" y="146"/>
                    </a:cxn>
                    <a:cxn ang="0">
                      <a:pos x="33" y="183"/>
                    </a:cxn>
                    <a:cxn ang="0">
                      <a:pos x="57" y="216"/>
                    </a:cxn>
                    <a:cxn ang="0">
                      <a:pos x="85" y="244"/>
                    </a:cxn>
                    <a:cxn ang="0">
                      <a:pos x="120" y="271"/>
                    </a:cxn>
                    <a:cxn ang="0">
                      <a:pos x="153" y="290"/>
                    </a:cxn>
                    <a:cxn ang="0">
                      <a:pos x="189" y="308"/>
                    </a:cxn>
                    <a:cxn ang="0">
                      <a:pos x="235" y="324"/>
                    </a:cxn>
                    <a:cxn ang="0">
                      <a:pos x="270" y="332"/>
                    </a:cxn>
                    <a:cxn ang="0">
                      <a:pos x="312" y="338"/>
                    </a:cxn>
                    <a:cxn ang="0">
                      <a:pos x="351" y="338"/>
                    </a:cxn>
                    <a:cxn ang="0">
                      <a:pos x="393" y="333"/>
                    </a:cxn>
                    <a:cxn ang="0">
                      <a:pos x="436" y="321"/>
                    </a:cxn>
                    <a:cxn ang="0">
                      <a:pos x="475" y="302"/>
                    </a:cxn>
                    <a:cxn ang="0">
                      <a:pos x="498" y="286"/>
                    </a:cxn>
                    <a:cxn ang="0">
                      <a:pos x="526" y="262"/>
                    </a:cxn>
                    <a:cxn ang="0">
                      <a:pos x="541" y="243"/>
                    </a:cxn>
                    <a:cxn ang="0">
                      <a:pos x="550" y="226"/>
                    </a:cxn>
                    <a:cxn ang="0">
                      <a:pos x="550" y="208"/>
                    </a:cxn>
                    <a:cxn ang="0">
                      <a:pos x="544" y="187"/>
                    </a:cxn>
                    <a:cxn ang="0">
                      <a:pos x="532" y="170"/>
                    </a:cxn>
                    <a:cxn ang="0">
                      <a:pos x="523" y="135"/>
                    </a:cxn>
                    <a:cxn ang="0">
                      <a:pos x="519" y="116"/>
                    </a:cxn>
                    <a:cxn ang="0">
                      <a:pos x="267" y="132"/>
                    </a:cxn>
                    <a:cxn ang="0">
                      <a:pos x="234" y="126"/>
                    </a:cxn>
                    <a:cxn ang="0">
                      <a:pos x="193" y="113"/>
                    </a:cxn>
                    <a:cxn ang="0">
                      <a:pos x="162" y="97"/>
                    </a:cxn>
                    <a:cxn ang="0">
                      <a:pos x="129" y="77"/>
                    </a:cxn>
                    <a:cxn ang="0">
                      <a:pos x="97" y="48"/>
                    </a:cxn>
                    <a:cxn ang="0">
                      <a:pos x="78" y="24"/>
                    </a:cxn>
                    <a:cxn ang="0">
                      <a:pos x="60" y="0"/>
                    </a:cxn>
                    <a:cxn ang="0">
                      <a:pos x="16" y="53"/>
                    </a:cxn>
                  </a:cxnLst>
                  <a:rect l="0" t="0" r="r" b="b"/>
                  <a:pathLst>
                    <a:path w="551" h="339">
                      <a:moveTo>
                        <a:pt x="16" y="53"/>
                      </a:moveTo>
                      <a:lnTo>
                        <a:pt x="0" y="122"/>
                      </a:lnTo>
                      <a:lnTo>
                        <a:pt x="10" y="146"/>
                      </a:lnTo>
                      <a:lnTo>
                        <a:pt x="33" y="183"/>
                      </a:lnTo>
                      <a:lnTo>
                        <a:pt x="57" y="216"/>
                      </a:lnTo>
                      <a:lnTo>
                        <a:pt x="85" y="244"/>
                      </a:lnTo>
                      <a:lnTo>
                        <a:pt x="120" y="271"/>
                      </a:lnTo>
                      <a:lnTo>
                        <a:pt x="153" y="290"/>
                      </a:lnTo>
                      <a:lnTo>
                        <a:pt x="189" y="308"/>
                      </a:lnTo>
                      <a:lnTo>
                        <a:pt x="235" y="324"/>
                      </a:lnTo>
                      <a:lnTo>
                        <a:pt x="270" y="332"/>
                      </a:lnTo>
                      <a:lnTo>
                        <a:pt x="312" y="338"/>
                      </a:lnTo>
                      <a:lnTo>
                        <a:pt x="351" y="338"/>
                      </a:lnTo>
                      <a:lnTo>
                        <a:pt x="393" y="333"/>
                      </a:lnTo>
                      <a:lnTo>
                        <a:pt x="436" y="321"/>
                      </a:lnTo>
                      <a:lnTo>
                        <a:pt x="475" y="302"/>
                      </a:lnTo>
                      <a:lnTo>
                        <a:pt x="498" y="286"/>
                      </a:lnTo>
                      <a:lnTo>
                        <a:pt x="526" y="262"/>
                      </a:lnTo>
                      <a:lnTo>
                        <a:pt x="541" y="243"/>
                      </a:lnTo>
                      <a:lnTo>
                        <a:pt x="550" y="226"/>
                      </a:lnTo>
                      <a:lnTo>
                        <a:pt x="550" y="208"/>
                      </a:lnTo>
                      <a:lnTo>
                        <a:pt x="544" y="187"/>
                      </a:lnTo>
                      <a:lnTo>
                        <a:pt x="532" y="170"/>
                      </a:lnTo>
                      <a:lnTo>
                        <a:pt x="523" y="135"/>
                      </a:lnTo>
                      <a:lnTo>
                        <a:pt x="519" y="116"/>
                      </a:lnTo>
                      <a:lnTo>
                        <a:pt x="267" y="132"/>
                      </a:lnTo>
                      <a:lnTo>
                        <a:pt x="234" y="126"/>
                      </a:lnTo>
                      <a:lnTo>
                        <a:pt x="193" y="113"/>
                      </a:lnTo>
                      <a:lnTo>
                        <a:pt x="162" y="97"/>
                      </a:lnTo>
                      <a:lnTo>
                        <a:pt x="129" y="77"/>
                      </a:lnTo>
                      <a:lnTo>
                        <a:pt x="97" y="48"/>
                      </a:lnTo>
                      <a:lnTo>
                        <a:pt x="78" y="24"/>
                      </a:lnTo>
                      <a:lnTo>
                        <a:pt x="60" y="0"/>
                      </a:lnTo>
                      <a:lnTo>
                        <a:pt x="16" y="53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73" name="Freeform 21"/>
                <p:cNvSpPr>
                  <a:spLocks/>
                </p:cNvSpPr>
                <p:nvPr/>
              </p:nvSpPr>
              <p:spPr bwMode="auto">
                <a:xfrm>
                  <a:off x="134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474" y="0"/>
                    </a:cxn>
                    <a:cxn ang="0">
                      <a:pos x="474" y="294"/>
                    </a:cxn>
                    <a:cxn ang="0">
                      <a:pos x="446" y="291"/>
                    </a:cxn>
                    <a:cxn ang="0">
                      <a:pos x="411" y="293"/>
                    </a:cxn>
                    <a:cxn ang="0">
                      <a:pos x="353" y="299"/>
                    </a:cxn>
                    <a:cxn ang="0">
                      <a:pos x="296" y="310"/>
                    </a:cxn>
                    <a:cxn ang="0">
                      <a:pos x="243" y="323"/>
                    </a:cxn>
                    <a:cxn ang="0">
                      <a:pos x="200" y="339"/>
                    </a:cxn>
                    <a:cxn ang="0">
                      <a:pos x="149" y="364"/>
                    </a:cxn>
                    <a:cxn ang="0">
                      <a:pos x="110" y="390"/>
                    </a:cxn>
                    <a:cxn ang="0">
                      <a:pos x="81" y="415"/>
                    </a:cxn>
                    <a:cxn ang="0">
                      <a:pos x="60" y="439"/>
                    </a:cxn>
                    <a:cxn ang="0">
                      <a:pos x="47" y="461"/>
                    </a:cxn>
                    <a:cxn ang="0">
                      <a:pos x="35" y="488"/>
                    </a:cxn>
                    <a:cxn ang="0">
                      <a:pos x="30" y="513"/>
                    </a:cxn>
                    <a:cxn ang="0">
                      <a:pos x="23" y="551"/>
                    </a:cxn>
                    <a:cxn ang="0">
                      <a:pos x="17" y="518"/>
                    </a:cxn>
                    <a:cxn ang="0">
                      <a:pos x="8" y="481"/>
                    </a:cxn>
                    <a:cxn ang="0">
                      <a:pos x="5" y="453"/>
                    </a:cxn>
                    <a:cxn ang="0">
                      <a:pos x="0" y="420"/>
                    </a:cxn>
                    <a:cxn ang="0">
                      <a:pos x="2" y="393"/>
                    </a:cxn>
                    <a:cxn ang="0">
                      <a:pos x="8" y="361"/>
                    </a:cxn>
                    <a:cxn ang="0">
                      <a:pos x="15" y="317"/>
                    </a:cxn>
                    <a:cxn ang="0">
                      <a:pos x="30" y="279"/>
                    </a:cxn>
                    <a:cxn ang="0">
                      <a:pos x="50" y="238"/>
                    </a:cxn>
                    <a:cxn ang="0">
                      <a:pos x="75" y="196"/>
                    </a:cxn>
                    <a:cxn ang="0">
                      <a:pos x="111" y="152"/>
                    </a:cxn>
                    <a:cxn ang="0">
                      <a:pos x="152" y="116"/>
                    </a:cxn>
                    <a:cxn ang="0">
                      <a:pos x="188" y="87"/>
                    </a:cxn>
                    <a:cxn ang="0">
                      <a:pos x="233" y="60"/>
                    </a:cxn>
                    <a:cxn ang="0">
                      <a:pos x="279" y="40"/>
                    </a:cxn>
                    <a:cxn ang="0">
                      <a:pos x="333" y="21"/>
                    </a:cxn>
                    <a:cxn ang="0">
                      <a:pos x="380" y="10"/>
                    </a:cxn>
                    <a:cxn ang="0">
                      <a:pos x="435" y="3"/>
                    </a:cxn>
                    <a:cxn ang="0">
                      <a:pos x="474" y="0"/>
                    </a:cxn>
                  </a:cxnLst>
                  <a:rect l="0" t="0" r="r" b="b"/>
                  <a:pathLst>
                    <a:path w="475" h="552">
                      <a:moveTo>
                        <a:pt x="474" y="0"/>
                      </a:moveTo>
                      <a:lnTo>
                        <a:pt x="474" y="294"/>
                      </a:lnTo>
                      <a:lnTo>
                        <a:pt x="446" y="291"/>
                      </a:lnTo>
                      <a:lnTo>
                        <a:pt x="411" y="293"/>
                      </a:lnTo>
                      <a:lnTo>
                        <a:pt x="353" y="299"/>
                      </a:lnTo>
                      <a:lnTo>
                        <a:pt x="296" y="310"/>
                      </a:lnTo>
                      <a:lnTo>
                        <a:pt x="243" y="323"/>
                      </a:lnTo>
                      <a:lnTo>
                        <a:pt x="200" y="339"/>
                      </a:lnTo>
                      <a:lnTo>
                        <a:pt x="149" y="364"/>
                      </a:lnTo>
                      <a:lnTo>
                        <a:pt x="110" y="390"/>
                      </a:lnTo>
                      <a:lnTo>
                        <a:pt x="81" y="415"/>
                      </a:lnTo>
                      <a:lnTo>
                        <a:pt x="60" y="439"/>
                      </a:lnTo>
                      <a:lnTo>
                        <a:pt x="47" y="461"/>
                      </a:lnTo>
                      <a:lnTo>
                        <a:pt x="35" y="488"/>
                      </a:lnTo>
                      <a:lnTo>
                        <a:pt x="30" y="513"/>
                      </a:lnTo>
                      <a:lnTo>
                        <a:pt x="23" y="551"/>
                      </a:lnTo>
                      <a:lnTo>
                        <a:pt x="17" y="518"/>
                      </a:lnTo>
                      <a:lnTo>
                        <a:pt x="8" y="481"/>
                      </a:lnTo>
                      <a:lnTo>
                        <a:pt x="5" y="453"/>
                      </a:lnTo>
                      <a:lnTo>
                        <a:pt x="0" y="420"/>
                      </a:lnTo>
                      <a:lnTo>
                        <a:pt x="2" y="393"/>
                      </a:lnTo>
                      <a:lnTo>
                        <a:pt x="8" y="361"/>
                      </a:lnTo>
                      <a:lnTo>
                        <a:pt x="15" y="317"/>
                      </a:lnTo>
                      <a:lnTo>
                        <a:pt x="30" y="279"/>
                      </a:lnTo>
                      <a:lnTo>
                        <a:pt x="50" y="238"/>
                      </a:lnTo>
                      <a:lnTo>
                        <a:pt x="75" y="196"/>
                      </a:lnTo>
                      <a:lnTo>
                        <a:pt x="111" y="152"/>
                      </a:lnTo>
                      <a:lnTo>
                        <a:pt x="152" y="116"/>
                      </a:lnTo>
                      <a:lnTo>
                        <a:pt x="188" y="87"/>
                      </a:lnTo>
                      <a:lnTo>
                        <a:pt x="233" y="60"/>
                      </a:lnTo>
                      <a:lnTo>
                        <a:pt x="279" y="40"/>
                      </a:lnTo>
                      <a:lnTo>
                        <a:pt x="333" y="21"/>
                      </a:lnTo>
                      <a:lnTo>
                        <a:pt x="380" y="10"/>
                      </a:lnTo>
                      <a:lnTo>
                        <a:pt x="435" y="3"/>
                      </a:lnTo>
                      <a:lnTo>
                        <a:pt x="474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74" name="Freeform 22"/>
                <p:cNvSpPr>
                  <a:spLocks/>
                </p:cNvSpPr>
                <p:nvPr/>
              </p:nvSpPr>
              <p:spPr bwMode="auto">
                <a:xfrm>
                  <a:off x="422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72" y="0"/>
                    </a:cxn>
                    <a:cxn ang="0">
                      <a:pos x="21" y="19"/>
                    </a:cxn>
                    <a:cxn ang="0">
                      <a:pos x="3" y="45"/>
                    </a:cxn>
                    <a:cxn ang="0">
                      <a:pos x="0" y="70"/>
                    </a:cxn>
                    <a:cxn ang="0">
                      <a:pos x="0" y="83"/>
                    </a:cxn>
                    <a:cxn ang="0">
                      <a:pos x="9" y="99"/>
                    </a:cxn>
                    <a:cxn ang="0">
                      <a:pos x="29" y="107"/>
                    </a:cxn>
                    <a:cxn ang="0">
                      <a:pos x="50" y="113"/>
                    </a:cxn>
                    <a:cxn ang="0">
                      <a:pos x="69" y="116"/>
                    </a:cxn>
                    <a:cxn ang="0">
                      <a:pos x="86" y="116"/>
                    </a:cxn>
                    <a:cxn ang="0">
                      <a:pos x="114" y="111"/>
                    </a:cxn>
                    <a:cxn ang="0">
                      <a:pos x="134" y="106"/>
                    </a:cxn>
                    <a:cxn ang="0">
                      <a:pos x="146" y="98"/>
                    </a:cxn>
                    <a:cxn ang="0">
                      <a:pos x="153" y="89"/>
                    </a:cxn>
                    <a:cxn ang="0">
                      <a:pos x="155" y="78"/>
                    </a:cxn>
                    <a:cxn ang="0">
                      <a:pos x="153" y="60"/>
                    </a:cxn>
                    <a:cxn ang="0">
                      <a:pos x="146" y="11"/>
                    </a:cxn>
                    <a:cxn ang="0">
                      <a:pos x="72" y="0"/>
                    </a:cxn>
                  </a:cxnLst>
                  <a:rect l="0" t="0" r="r" b="b"/>
                  <a:pathLst>
                    <a:path w="156" h="117">
                      <a:moveTo>
                        <a:pt x="72" y="0"/>
                      </a:moveTo>
                      <a:lnTo>
                        <a:pt x="21" y="19"/>
                      </a:lnTo>
                      <a:lnTo>
                        <a:pt x="3" y="45"/>
                      </a:lnTo>
                      <a:lnTo>
                        <a:pt x="0" y="70"/>
                      </a:lnTo>
                      <a:lnTo>
                        <a:pt x="0" y="83"/>
                      </a:lnTo>
                      <a:lnTo>
                        <a:pt x="9" y="99"/>
                      </a:lnTo>
                      <a:lnTo>
                        <a:pt x="29" y="107"/>
                      </a:lnTo>
                      <a:lnTo>
                        <a:pt x="50" y="113"/>
                      </a:lnTo>
                      <a:lnTo>
                        <a:pt x="69" y="116"/>
                      </a:lnTo>
                      <a:lnTo>
                        <a:pt x="86" y="116"/>
                      </a:lnTo>
                      <a:lnTo>
                        <a:pt x="114" y="111"/>
                      </a:lnTo>
                      <a:lnTo>
                        <a:pt x="134" y="106"/>
                      </a:lnTo>
                      <a:lnTo>
                        <a:pt x="146" y="98"/>
                      </a:lnTo>
                      <a:lnTo>
                        <a:pt x="153" y="89"/>
                      </a:lnTo>
                      <a:lnTo>
                        <a:pt x="155" y="78"/>
                      </a:lnTo>
                      <a:lnTo>
                        <a:pt x="153" y="60"/>
                      </a:lnTo>
                      <a:lnTo>
                        <a:pt x="146" y="11"/>
                      </a:lnTo>
                      <a:lnTo>
                        <a:pt x="72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75" name="Freeform 23"/>
                <p:cNvSpPr>
                  <a:spLocks/>
                </p:cNvSpPr>
                <p:nvPr/>
              </p:nvSpPr>
              <p:spPr bwMode="auto">
                <a:xfrm>
                  <a:off x="494" y="700"/>
                  <a:ext cx="88" cy="74"/>
                </a:xfrm>
                <a:custGeom>
                  <a:avLst/>
                  <a:gdLst/>
                  <a:ahLst/>
                  <a:cxnLst>
                    <a:cxn ang="0">
                      <a:pos x="87" y="67"/>
                    </a:cxn>
                    <a:cxn ang="0">
                      <a:pos x="76" y="0"/>
                    </a:cxn>
                    <a:cxn ang="0">
                      <a:pos x="33" y="5"/>
                    </a:cxn>
                    <a:cxn ang="0">
                      <a:pos x="0" y="8"/>
                    </a:cxn>
                    <a:cxn ang="0">
                      <a:pos x="9" y="73"/>
                    </a:cxn>
                    <a:cxn ang="0">
                      <a:pos x="12" y="57"/>
                    </a:cxn>
                    <a:cxn ang="0">
                      <a:pos x="22" y="47"/>
                    </a:cxn>
                    <a:cxn ang="0">
                      <a:pos x="40" y="43"/>
                    </a:cxn>
                    <a:cxn ang="0">
                      <a:pos x="60" y="44"/>
                    </a:cxn>
                    <a:cxn ang="0">
                      <a:pos x="76" y="51"/>
                    </a:cxn>
                    <a:cxn ang="0">
                      <a:pos x="87" y="67"/>
                    </a:cxn>
                  </a:cxnLst>
                  <a:rect l="0" t="0" r="r" b="b"/>
                  <a:pathLst>
                    <a:path w="88" h="74">
                      <a:moveTo>
                        <a:pt x="87" y="67"/>
                      </a:moveTo>
                      <a:lnTo>
                        <a:pt x="76" y="0"/>
                      </a:lnTo>
                      <a:lnTo>
                        <a:pt x="33" y="5"/>
                      </a:lnTo>
                      <a:lnTo>
                        <a:pt x="0" y="8"/>
                      </a:lnTo>
                      <a:lnTo>
                        <a:pt x="9" y="73"/>
                      </a:lnTo>
                      <a:lnTo>
                        <a:pt x="12" y="57"/>
                      </a:lnTo>
                      <a:lnTo>
                        <a:pt x="22" y="47"/>
                      </a:lnTo>
                      <a:lnTo>
                        <a:pt x="40" y="43"/>
                      </a:lnTo>
                      <a:lnTo>
                        <a:pt x="60" y="44"/>
                      </a:lnTo>
                      <a:lnTo>
                        <a:pt x="76" y="51"/>
                      </a:lnTo>
                      <a:lnTo>
                        <a:pt x="87" y="67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76" name="Freeform 24"/>
                <p:cNvSpPr>
                  <a:spLocks/>
                </p:cNvSpPr>
                <p:nvPr/>
              </p:nvSpPr>
              <p:spPr bwMode="auto">
                <a:xfrm>
                  <a:off x="386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317" y="275"/>
                    </a:cxn>
                    <a:cxn ang="0">
                      <a:pos x="315" y="254"/>
                    </a:cxn>
                    <a:cxn ang="0">
                      <a:pos x="306" y="235"/>
                    </a:cxn>
                    <a:cxn ang="0">
                      <a:pos x="299" y="219"/>
                    </a:cxn>
                    <a:cxn ang="0">
                      <a:pos x="294" y="194"/>
                    </a:cxn>
                    <a:cxn ang="0">
                      <a:pos x="288" y="161"/>
                    </a:cxn>
                    <a:cxn ang="0">
                      <a:pos x="284" y="126"/>
                    </a:cxn>
                    <a:cxn ang="0">
                      <a:pos x="281" y="94"/>
                    </a:cxn>
                    <a:cxn ang="0">
                      <a:pos x="279" y="67"/>
                    </a:cxn>
                    <a:cxn ang="0">
                      <a:pos x="278" y="43"/>
                    </a:cxn>
                    <a:cxn ang="0">
                      <a:pos x="270" y="29"/>
                    </a:cxn>
                    <a:cxn ang="0">
                      <a:pos x="255" y="16"/>
                    </a:cxn>
                    <a:cxn ang="0">
                      <a:pos x="240" y="9"/>
                    </a:cxn>
                    <a:cxn ang="0">
                      <a:pos x="216" y="2"/>
                    </a:cxn>
                    <a:cxn ang="0">
                      <a:pos x="189" y="0"/>
                    </a:cxn>
                    <a:cxn ang="0">
                      <a:pos x="147" y="0"/>
                    </a:cxn>
                    <a:cxn ang="0">
                      <a:pos x="110" y="2"/>
                    </a:cxn>
                    <a:cxn ang="0">
                      <a:pos x="74" y="9"/>
                    </a:cxn>
                    <a:cxn ang="0">
                      <a:pos x="41" y="21"/>
                    </a:cxn>
                    <a:cxn ang="0">
                      <a:pos x="20" y="35"/>
                    </a:cxn>
                    <a:cxn ang="0">
                      <a:pos x="8" y="47"/>
                    </a:cxn>
                    <a:cxn ang="0">
                      <a:pos x="0" y="61"/>
                    </a:cxn>
                    <a:cxn ang="0">
                      <a:pos x="2" y="75"/>
                    </a:cxn>
                    <a:cxn ang="0">
                      <a:pos x="5" y="89"/>
                    </a:cxn>
                    <a:cxn ang="0">
                      <a:pos x="15" y="104"/>
                    </a:cxn>
                    <a:cxn ang="0">
                      <a:pos x="23" y="123"/>
                    </a:cxn>
                    <a:cxn ang="0">
                      <a:pos x="27" y="149"/>
                    </a:cxn>
                    <a:cxn ang="0">
                      <a:pos x="30" y="176"/>
                    </a:cxn>
                    <a:cxn ang="0">
                      <a:pos x="35" y="200"/>
                    </a:cxn>
                    <a:cxn ang="0">
                      <a:pos x="36" y="235"/>
                    </a:cxn>
                    <a:cxn ang="0">
                      <a:pos x="38" y="265"/>
                    </a:cxn>
                    <a:cxn ang="0">
                      <a:pos x="38" y="285"/>
                    </a:cxn>
                    <a:cxn ang="0">
                      <a:pos x="48" y="260"/>
                    </a:cxn>
                    <a:cxn ang="0">
                      <a:pos x="68" y="248"/>
                    </a:cxn>
                    <a:cxn ang="0">
                      <a:pos x="86" y="241"/>
                    </a:cxn>
                    <a:cxn ang="0">
                      <a:pos x="108" y="236"/>
                    </a:cxn>
                    <a:cxn ang="0">
                      <a:pos x="143" y="229"/>
                    </a:cxn>
                    <a:cxn ang="0">
                      <a:pos x="177" y="228"/>
                    </a:cxn>
                    <a:cxn ang="0">
                      <a:pos x="197" y="228"/>
                    </a:cxn>
                    <a:cxn ang="0">
                      <a:pos x="228" y="230"/>
                    </a:cxn>
                    <a:cxn ang="0">
                      <a:pos x="264" y="237"/>
                    </a:cxn>
                    <a:cxn ang="0">
                      <a:pos x="287" y="246"/>
                    </a:cxn>
                    <a:cxn ang="0">
                      <a:pos x="302" y="255"/>
                    </a:cxn>
                    <a:cxn ang="0">
                      <a:pos x="318" y="268"/>
                    </a:cxn>
                  </a:cxnLst>
                  <a:rect l="0" t="0" r="r" b="b"/>
                  <a:pathLst>
                    <a:path w="319" h="286">
                      <a:moveTo>
                        <a:pt x="317" y="275"/>
                      </a:moveTo>
                      <a:lnTo>
                        <a:pt x="315" y="254"/>
                      </a:lnTo>
                      <a:lnTo>
                        <a:pt x="306" y="235"/>
                      </a:lnTo>
                      <a:lnTo>
                        <a:pt x="299" y="219"/>
                      </a:lnTo>
                      <a:lnTo>
                        <a:pt x="294" y="194"/>
                      </a:lnTo>
                      <a:lnTo>
                        <a:pt x="288" y="161"/>
                      </a:lnTo>
                      <a:lnTo>
                        <a:pt x="284" y="126"/>
                      </a:lnTo>
                      <a:lnTo>
                        <a:pt x="281" y="94"/>
                      </a:lnTo>
                      <a:lnTo>
                        <a:pt x="279" y="67"/>
                      </a:lnTo>
                      <a:lnTo>
                        <a:pt x="278" y="43"/>
                      </a:lnTo>
                      <a:lnTo>
                        <a:pt x="270" y="29"/>
                      </a:lnTo>
                      <a:lnTo>
                        <a:pt x="255" y="16"/>
                      </a:lnTo>
                      <a:lnTo>
                        <a:pt x="240" y="9"/>
                      </a:lnTo>
                      <a:lnTo>
                        <a:pt x="216" y="2"/>
                      </a:lnTo>
                      <a:lnTo>
                        <a:pt x="189" y="0"/>
                      </a:lnTo>
                      <a:lnTo>
                        <a:pt x="147" y="0"/>
                      </a:lnTo>
                      <a:lnTo>
                        <a:pt x="110" y="2"/>
                      </a:lnTo>
                      <a:lnTo>
                        <a:pt x="74" y="9"/>
                      </a:lnTo>
                      <a:lnTo>
                        <a:pt x="41" y="21"/>
                      </a:lnTo>
                      <a:lnTo>
                        <a:pt x="20" y="35"/>
                      </a:lnTo>
                      <a:lnTo>
                        <a:pt x="8" y="47"/>
                      </a:lnTo>
                      <a:lnTo>
                        <a:pt x="0" y="61"/>
                      </a:lnTo>
                      <a:lnTo>
                        <a:pt x="2" y="75"/>
                      </a:lnTo>
                      <a:lnTo>
                        <a:pt x="5" y="89"/>
                      </a:lnTo>
                      <a:lnTo>
                        <a:pt x="15" y="104"/>
                      </a:lnTo>
                      <a:lnTo>
                        <a:pt x="23" y="123"/>
                      </a:lnTo>
                      <a:lnTo>
                        <a:pt x="27" y="149"/>
                      </a:lnTo>
                      <a:lnTo>
                        <a:pt x="30" y="176"/>
                      </a:lnTo>
                      <a:lnTo>
                        <a:pt x="35" y="200"/>
                      </a:lnTo>
                      <a:lnTo>
                        <a:pt x="36" y="235"/>
                      </a:lnTo>
                      <a:lnTo>
                        <a:pt x="38" y="265"/>
                      </a:lnTo>
                      <a:lnTo>
                        <a:pt x="38" y="285"/>
                      </a:lnTo>
                      <a:lnTo>
                        <a:pt x="48" y="260"/>
                      </a:lnTo>
                      <a:lnTo>
                        <a:pt x="68" y="248"/>
                      </a:lnTo>
                      <a:lnTo>
                        <a:pt x="86" y="241"/>
                      </a:lnTo>
                      <a:lnTo>
                        <a:pt x="108" y="236"/>
                      </a:lnTo>
                      <a:lnTo>
                        <a:pt x="143" y="229"/>
                      </a:lnTo>
                      <a:lnTo>
                        <a:pt x="177" y="228"/>
                      </a:lnTo>
                      <a:lnTo>
                        <a:pt x="197" y="228"/>
                      </a:lnTo>
                      <a:lnTo>
                        <a:pt x="228" y="230"/>
                      </a:lnTo>
                      <a:lnTo>
                        <a:pt x="264" y="237"/>
                      </a:lnTo>
                      <a:lnTo>
                        <a:pt x="287" y="246"/>
                      </a:lnTo>
                      <a:lnTo>
                        <a:pt x="302" y="255"/>
                      </a:lnTo>
                      <a:lnTo>
                        <a:pt x="318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77" name="Freeform 25"/>
                <p:cNvSpPr>
                  <a:spLocks/>
                </p:cNvSpPr>
                <p:nvPr/>
              </p:nvSpPr>
              <p:spPr bwMode="auto">
                <a:xfrm>
                  <a:off x="5101" y="537"/>
                  <a:ext cx="551" cy="335"/>
                </a:xfrm>
                <a:custGeom>
                  <a:avLst/>
                  <a:gdLst/>
                  <a:ahLst/>
                  <a:cxnLst>
                    <a:cxn ang="0">
                      <a:pos x="534" y="48"/>
                    </a:cxn>
                    <a:cxn ang="0">
                      <a:pos x="550" y="117"/>
                    </a:cxn>
                    <a:cxn ang="0">
                      <a:pos x="540" y="142"/>
                    </a:cxn>
                    <a:cxn ang="0">
                      <a:pos x="517" y="179"/>
                    </a:cxn>
                    <a:cxn ang="0">
                      <a:pos x="493" y="212"/>
                    </a:cxn>
                    <a:cxn ang="0">
                      <a:pos x="465" y="239"/>
                    </a:cxn>
                    <a:cxn ang="0">
                      <a:pos x="430" y="267"/>
                    </a:cxn>
                    <a:cxn ang="0">
                      <a:pos x="397" y="286"/>
                    </a:cxn>
                    <a:cxn ang="0">
                      <a:pos x="361" y="304"/>
                    </a:cxn>
                    <a:cxn ang="0">
                      <a:pos x="315" y="320"/>
                    </a:cxn>
                    <a:cxn ang="0">
                      <a:pos x="280" y="328"/>
                    </a:cxn>
                    <a:cxn ang="0">
                      <a:pos x="238" y="334"/>
                    </a:cxn>
                    <a:cxn ang="0">
                      <a:pos x="199" y="334"/>
                    </a:cxn>
                    <a:cxn ang="0">
                      <a:pos x="157" y="329"/>
                    </a:cxn>
                    <a:cxn ang="0">
                      <a:pos x="114" y="317"/>
                    </a:cxn>
                    <a:cxn ang="0">
                      <a:pos x="75" y="298"/>
                    </a:cxn>
                    <a:cxn ang="0">
                      <a:pos x="52" y="282"/>
                    </a:cxn>
                    <a:cxn ang="0">
                      <a:pos x="24" y="258"/>
                    </a:cxn>
                    <a:cxn ang="0">
                      <a:pos x="9" y="238"/>
                    </a:cxn>
                    <a:cxn ang="0">
                      <a:pos x="0" y="222"/>
                    </a:cxn>
                    <a:cxn ang="0">
                      <a:pos x="0" y="204"/>
                    </a:cxn>
                    <a:cxn ang="0">
                      <a:pos x="6" y="182"/>
                    </a:cxn>
                    <a:cxn ang="0">
                      <a:pos x="18" y="166"/>
                    </a:cxn>
                    <a:cxn ang="0">
                      <a:pos x="27" y="131"/>
                    </a:cxn>
                    <a:cxn ang="0">
                      <a:pos x="31" y="112"/>
                    </a:cxn>
                    <a:cxn ang="0">
                      <a:pos x="283" y="128"/>
                    </a:cxn>
                    <a:cxn ang="0">
                      <a:pos x="316" y="122"/>
                    </a:cxn>
                    <a:cxn ang="0">
                      <a:pos x="357" y="109"/>
                    </a:cxn>
                    <a:cxn ang="0">
                      <a:pos x="388" y="93"/>
                    </a:cxn>
                    <a:cxn ang="0">
                      <a:pos x="421" y="73"/>
                    </a:cxn>
                    <a:cxn ang="0">
                      <a:pos x="453" y="44"/>
                    </a:cxn>
                    <a:cxn ang="0">
                      <a:pos x="472" y="19"/>
                    </a:cxn>
                    <a:cxn ang="0">
                      <a:pos x="486" y="0"/>
                    </a:cxn>
                    <a:cxn ang="0">
                      <a:pos x="534" y="48"/>
                    </a:cxn>
                  </a:cxnLst>
                  <a:rect l="0" t="0" r="r" b="b"/>
                  <a:pathLst>
                    <a:path w="551" h="335">
                      <a:moveTo>
                        <a:pt x="534" y="48"/>
                      </a:moveTo>
                      <a:lnTo>
                        <a:pt x="550" y="117"/>
                      </a:lnTo>
                      <a:lnTo>
                        <a:pt x="540" y="142"/>
                      </a:lnTo>
                      <a:lnTo>
                        <a:pt x="517" y="179"/>
                      </a:lnTo>
                      <a:lnTo>
                        <a:pt x="493" y="212"/>
                      </a:lnTo>
                      <a:lnTo>
                        <a:pt x="465" y="239"/>
                      </a:lnTo>
                      <a:lnTo>
                        <a:pt x="430" y="267"/>
                      </a:lnTo>
                      <a:lnTo>
                        <a:pt x="397" y="286"/>
                      </a:lnTo>
                      <a:lnTo>
                        <a:pt x="361" y="304"/>
                      </a:lnTo>
                      <a:lnTo>
                        <a:pt x="315" y="320"/>
                      </a:lnTo>
                      <a:lnTo>
                        <a:pt x="280" y="328"/>
                      </a:lnTo>
                      <a:lnTo>
                        <a:pt x="238" y="334"/>
                      </a:lnTo>
                      <a:lnTo>
                        <a:pt x="199" y="334"/>
                      </a:lnTo>
                      <a:lnTo>
                        <a:pt x="157" y="329"/>
                      </a:lnTo>
                      <a:lnTo>
                        <a:pt x="114" y="317"/>
                      </a:lnTo>
                      <a:lnTo>
                        <a:pt x="75" y="298"/>
                      </a:lnTo>
                      <a:lnTo>
                        <a:pt x="52" y="282"/>
                      </a:lnTo>
                      <a:lnTo>
                        <a:pt x="24" y="258"/>
                      </a:lnTo>
                      <a:lnTo>
                        <a:pt x="9" y="238"/>
                      </a:lnTo>
                      <a:lnTo>
                        <a:pt x="0" y="222"/>
                      </a:lnTo>
                      <a:lnTo>
                        <a:pt x="0" y="204"/>
                      </a:lnTo>
                      <a:lnTo>
                        <a:pt x="6" y="182"/>
                      </a:lnTo>
                      <a:lnTo>
                        <a:pt x="18" y="166"/>
                      </a:lnTo>
                      <a:lnTo>
                        <a:pt x="27" y="131"/>
                      </a:lnTo>
                      <a:lnTo>
                        <a:pt x="31" y="112"/>
                      </a:lnTo>
                      <a:lnTo>
                        <a:pt x="283" y="128"/>
                      </a:lnTo>
                      <a:lnTo>
                        <a:pt x="316" y="122"/>
                      </a:lnTo>
                      <a:lnTo>
                        <a:pt x="357" y="109"/>
                      </a:lnTo>
                      <a:lnTo>
                        <a:pt x="388" y="93"/>
                      </a:lnTo>
                      <a:lnTo>
                        <a:pt x="421" y="73"/>
                      </a:lnTo>
                      <a:lnTo>
                        <a:pt x="453" y="44"/>
                      </a:lnTo>
                      <a:lnTo>
                        <a:pt x="472" y="19"/>
                      </a:lnTo>
                      <a:lnTo>
                        <a:pt x="486" y="0"/>
                      </a:lnTo>
                      <a:lnTo>
                        <a:pt x="534" y="4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78" name="Freeform 26"/>
                <p:cNvSpPr>
                  <a:spLocks/>
                </p:cNvSpPr>
                <p:nvPr/>
              </p:nvSpPr>
              <p:spPr bwMode="auto">
                <a:xfrm>
                  <a:off x="5197" y="119"/>
                  <a:ext cx="475" cy="55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94"/>
                    </a:cxn>
                    <a:cxn ang="0">
                      <a:pos x="28" y="291"/>
                    </a:cxn>
                    <a:cxn ang="0">
                      <a:pos x="63" y="293"/>
                    </a:cxn>
                    <a:cxn ang="0">
                      <a:pos x="121" y="299"/>
                    </a:cxn>
                    <a:cxn ang="0">
                      <a:pos x="178" y="310"/>
                    </a:cxn>
                    <a:cxn ang="0">
                      <a:pos x="231" y="323"/>
                    </a:cxn>
                    <a:cxn ang="0">
                      <a:pos x="274" y="339"/>
                    </a:cxn>
                    <a:cxn ang="0">
                      <a:pos x="325" y="364"/>
                    </a:cxn>
                    <a:cxn ang="0">
                      <a:pos x="364" y="390"/>
                    </a:cxn>
                    <a:cxn ang="0">
                      <a:pos x="393" y="415"/>
                    </a:cxn>
                    <a:cxn ang="0">
                      <a:pos x="414" y="439"/>
                    </a:cxn>
                    <a:cxn ang="0">
                      <a:pos x="427" y="461"/>
                    </a:cxn>
                    <a:cxn ang="0">
                      <a:pos x="439" y="488"/>
                    </a:cxn>
                    <a:cxn ang="0">
                      <a:pos x="444" y="513"/>
                    </a:cxn>
                    <a:cxn ang="0">
                      <a:pos x="451" y="551"/>
                    </a:cxn>
                    <a:cxn ang="0">
                      <a:pos x="457" y="518"/>
                    </a:cxn>
                    <a:cxn ang="0">
                      <a:pos x="466" y="481"/>
                    </a:cxn>
                    <a:cxn ang="0">
                      <a:pos x="469" y="453"/>
                    </a:cxn>
                    <a:cxn ang="0">
                      <a:pos x="474" y="420"/>
                    </a:cxn>
                    <a:cxn ang="0">
                      <a:pos x="472" y="393"/>
                    </a:cxn>
                    <a:cxn ang="0">
                      <a:pos x="466" y="361"/>
                    </a:cxn>
                    <a:cxn ang="0">
                      <a:pos x="459" y="317"/>
                    </a:cxn>
                    <a:cxn ang="0">
                      <a:pos x="444" y="279"/>
                    </a:cxn>
                    <a:cxn ang="0">
                      <a:pos x="424" y="238"/>
                    </a:cxn>
                    <a:cxn ang="0">
                      <a:pos x="399" y="196"/>
                    </a:cxn>
                    <a:cxn ang="0">
                      <a:pos x="363" y="152"/>
                    </a:cxn>
                    <a:cxn ang="0">
                      <a:pos x="322" y="116"/>
                    </a:cxn>
                    <a:cxn ang="0">
                      <a:pos x="286" y="87"/>
                    </a:cxn>
                    <a:cxn ang="0">
                      <a:pos x="241" y="60"/>
                    </a:cxn>
                    <a:cxn ang="0">
                      <a:pos x="195" y="40"/>
                    </a:cxn>
                    <a:cxn ang="0">
                      <a:pos x="141" y="21"/>
                    </a:cxn>
                    <a:cxn ang="0">
                      <a:pos x="94" y="10"/>
                    </a:cxn>
                    <a:cxn ang="0">
                      <a:pos x="39" y="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75" h="552">
                      <a:moveTo>
                        <a:pt x="0" y="0"/>
                      </a:moveTo>
                      <a:lnTo>
                        <a:pt x="0" y="294"/>
                      </a:lnTo>
                      <a:lnTo>
                        <a:pt x="28" y="291"/>
                      </a:lnTo>
                      <a:lnTo>
                        <a:pt x="63" y="293"/>
                      </a:lnTo>
                      <a:lnTo>
                        <a:pt x="121" y="299"/>
                      </a:lnTo>
                      <a:lnTo>
                        <a:pt x="178" y="310"/>
                      </a:lnTo>
                      <a:lnTo>
                        <a:pt x="231" y="323"/>
                      </a:lnTo>
                      <a:lnTo>
                        <a:pt x="274" y="339"/>
                      </a:lnTo>
                      <a:lnTo>
                        <a:pt x="325" y="364"/>
                      </a:lnTo>
                      <a:lnTo>
                        <a:pt x="364" y="390"/>
                      </a:lnTo>
                      <a:lnTo>
                        <a:pt x="393" y="415"/>
                      </a:lnTo>
                      <a:lnTo>
                        <a:pt x="414" y="439"/>
                      </a:lnTo>
                      <a:lnTo>
                        <a:pt x="427" y="461"/>
                      </a:lnTo>
                      <a:lnTo>
                        <a:pt x="439" y="488"/>
                      </a:lnTo>
                      <a:lnTo>
                        <a:pt x="444" y="513"/>
                      </a:lnTo>
                      <a:lnTo>
                        <a:pt x="451" y="551"/>
                      </a:lnTo>
                      <a:lnTo>
                        <a:pt x="457" y="518"/>
                      </a:lnTo>
                      <a:lnTo>
                        <a:pt x="466" y="481"/>
                      </a:lnTo>
                      <a:lnTo>
                        <a:pt x="469" y="453"/>
                      </a:lnTo>
                      <a:lnTo>
                        <a:pt x="474" y="420"/>
                      </a:lnTo>
                      <a:lnTo>
                        <a:pt x="472" y="393"/>
                      </a:lnTo>
                      <a:lnTo>
                        <a:pt x="466" y="361"/>
                      </a:lnTo>
                      <a:lnTo>
                        <a:pt x="459" y="317"/>
                      </a:lnTo>
                      <a:lnTo>
                        <a:pt x="444" y="279"/>
                      </a:lnTo>
                      <a:lnTo>
                        <a:pt x="424" y="238"/>
                      </a:lnTo>
                      <a:lnTo>
                        <a:pt x="399" y="196"/>
                      </a:lnTo>
                      <a:lnTo>
                        <a:pt x="363" y="152"/>
                      </a:lnTo>
                      <a:lnTo>
                        <a:pt x="322" y="116"/>
                      </a:lnTo>
                      <a:lnTo>
                        <a:pt x="286" y="87"/>
                      </a:lnTo>
                      <a:lnTo>
                        <a:pt x="241" y="60"/>
                      </a:lnTo>
                      <a:lnTo>
                        <a:pt x="195" y="40"/>
                      </a:lnTo>
                      <a:lnTo>
                        <a:pt x="141" y="21"/>
                      </a:lnTo>
                      <a:lnTo>
                        <a:pt x="94" y="10"/>
                      </a:lnTo>
                      <a:lnTo>
                        <a:pt x="39" y="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79" name="Freeform 27"/>
                <p:cNvSpPr>
                  <a:spLocks/>
                </p:cNvSpPr>
                <p:nvPr/>
              </p:nvSpPr>
              <p:spPr bwMode="auto">
                <a:xfrm>
                  <a:off x="5228" y="687"/>
                  <a:ext cx="156" cy="117"/>
                </a:xfrm>
                <a:custGeom>
                  <a:avLst/>
                  <a:gdLst/>
                  <a:ahLst/>
                  <a:cxnLst>
                    <a:cxn ang="0">
                      <a:pos x="83" y="0"/>
                    </a:cxn>
                    <a:cxn ang="0">
                      <a:pos x="134" y="19"/>
                    </a:cxn>
                    <a:cxn ang="0">
                      <a:pos x="152" y="45"/>
                    </a:cxn>
                    <a:cxn ang="0">
                      <a:pos x="155" y="70"/>
                    </a:cxn>
                    <a:cxn ang="0">
                      <a:pos x="155" y="83"/>
                    </a:cxn>
                    <a:cxn ang="0">
                      <a:pos x="146" y="99"/>
                    </a:cxn>
                    <a:cxn ang="0">
                      <a:pos x="126" y="107"/>
                    </a:cxn>
                    <a:cxn ang="0">
                      <a:pos x="105" y="113"/>
                    </a:cxn>
                    <a:cxn ang="0">
                      <a:pos x="86" y="116"/>
                    </a:cxn>
                    <a:cxn ang="0">
                      <a:pos x="69" y="116"/>
                    </a:cxn>
                    <a:cxn ang="0">
                      <a:pos x="41" y="111"/>
                    </a:cxn>
                    <a:cxn ang="0">
                      <a:pos x="21" y="106"/>
                    </a:cxn>
                    <a:cxn ang="0">
                      <a:pos x="9" y="98"/>
                    </a:cxn>
                    <a:cxn ang="0">
                      <a:pos x="2" y="89"/>
                    </a:cxn>
                    <a:cxn ang="0">
                      <a:pos x="0" y="78"/>
                    </a:cxn>
                    <a:cxn ang="0">
                      <a:pos x="2" y="60"/>
                    </a:cxn>
                    <a:cxn ang="0">
                      <a:pos x="9" y="11"/>
                    </a:cxn>
                    <a:cxn ang="0">
                      <a:pos x="83" y="0"/>
                    </a:cxn>
                  </a:cxnLst>
                  <a:rect l="0" t="0" r="r" b="b"/>
                  <a:pathLst>
                    <a:path w="156" h="117">
                      <a:moveTo>
                        <a:pt x="83" y="0"/>
                      </a:moveTo>
                      <a:lnTo>
                        <a:pt x="134" y="19"/>
                      </a:lnTo>
                      <a:lnTo>
                        <a:pt x="152" y="45"/>
                      </a:lnTo>
                      <a:lnTo>
                        <a:pt x="155" y="70"/>
                      </a:lnTo>
                      <a:lnTo>
                        <a:pt x="155" y="83"/>
                      </a:lnTo>
                      <a:lnTo>
                        <a:pt x="146" y="99"/>
                      </a:lnTo>
                      <a:lnTo>
                        <a:pt x="126" y="107"/>
                      </a:lnTo>
                      <a:lnTo>
                        <a:pt x="105" y="113"/>
                      </a:lnTo>
                      <a:lnTo>
                        <a:pt x="86" y="116"/>
                      </a:lnTo>
                      <a:lnTo>
                        <a:pt x="69" y="116"/>
                      </a:lnTo>
                      <a:lnTo>
                        <a:pt x="41" y="111"/>
                      </a:lnTo>
                      <a:lnTo>
                        <a:pt x="21" y="106"/>
                      </a:lnTo>
                      <a:lnTo>
                        <a:pt x="9" y="98"/>
                      </a:lnTo>
                      <a:lnTo>
                        <a:pt x="2" y="89"/>
                      </a:lnTo>
                      <a:lnTo>
                        <a:pt x="0" y="78"/>
                      </a:lnTo>
                      <a:lnTo>
                        <a:pt x="2" y="60"/>
                      </a:lnTo>
                      <a:lnTo>
                        <a:pt x="9" y="11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80" name="Freeform 28"/>
                <p:cNvSpPr>
                  <a:spLocks/>
                </p:cNvSpPr>
                <p:nvPr/>
              </p:nvSpPr>
              <p:spPr bwMode="auto">
                <a:xfrm>
                  <a:off x="5224" y="699"/>
                  <a:ext cx="88" cy="75"/>
                </a:xfrm>
                <a:custGeom>
                  <a:avLst/>
                  <a:gdLst/>
                  <a:ahLst/>
                  <a:cxnLst>
                    <a:cxn ang="0">
                      <a:pos x="0" y="69"/>
                    </a:cxn>
                    <a:cxn ang="0">
                      <a:pos x="11" y="0"/>
                    </a:cxn>
                    <a:cxn ang="0">
                      <a:pos x="54" y="5"/>
                    </a:cxn>
                    <a:cxn ang="0">
                      <a:pos x="87" y="9"/>
                    </a:cxn>
                    <a:cxn ang="0">
                      <a:pos x="78" y="74"/>
                    </a:cxn>
                    <a:cxn ang="0">
                      <a:pos x="75" y="59"/>
                    </a:cxn>
                    <a:cxn ang="0">
                      <a:pos x="65" y="48"/>
                    </a:cxn>
                    <a:cxn ang="0">
                      <a:pos x="47" y="44"/>
                    </a:cxn>
                    <a:cxn ang="0">
                      <a:pos x="27" y="45"/>
                    </a:cxn>
                    <a:cxn ang="0">
                      <a:pos x="11" y="52"/>
                    </a:cxn>
                    <a:cxn ang="0">
                      <a:pos x="0" y="69"/>
                    </a:cxn>
                  </a:cxnLst>
                  <a:rect l="0" t="0" r="r" b="b"/>
                  <a:pathLst>
                    <a:path w="88" h="75">
                      <a:moveTo>
                        <a:pt x="0" y="69"/>
                      </a:moveTo>
                      <a:lnTo>
                        <a:pt x="11" y="0"/>
                      </a:lnTo>
                      <a:lnTo>
                        <a:pt x="54" y="5"/>
                      </a:lnTo>
                      <a:lnTo>
                        <a:pt x="87" y="9"/>
                      </a:lnTo>
                      <a:lnTo>
                        <a:pt x="78" y="74"/>
                      </a:lnTo>
                      <a:lnTo>
                        <a:pt x="75" y="59"/>
                      </a:lnTo>
                      <a:lnTo>
                        <a:pt x="65" y="48"/>
                      </a:lnTo>
                      <a:lnTo>
                        <a:pt x="47" y="44"/>
                      </a:lnTo>
                      <a:lnTo>
                        <a:pt x="27" y="45"/>
                      </a:lnTo>
                      <a:lnTo>
                        <a:pt x="11" y="52"/>
                      </a:lnTo>
                      <a:lnTo>
                        <a:pt x="0" y="69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81" name="Freeform 29"/>
                <p:cNvSpPr>
                  <a:spLocks/>
                </p:cNvSpPr>
                <p:nvPr/>
              </p:nvSpPr>
              <p:spPr bwMode="auto">
                <a:xfrm>
                  <a:off x="5101" y="479"/>
                  <a:ext cx="319" cy="286"/>
                </a:xfrm>
                <a:custGeom>
                  <a:avLst/>
                  <a:gdLst/>
                  <a:ahLst/>
                  <a:cxnLst>
                    <a:cxn ang="0">
                      <a:pos x="1" y="275"/>
                    </a:cxn>
                    <a:cxn ang="0">
                      <a:pos x="3" y="254"/>
                    </a:cxn>
                    <a:cxn ang="0">
                      <a:pos x="12" y="235"/>
                    </a:cxn>
                    <a:cxn ang="0">
                      <a:pos x="19" y="219"/>
                    </a:cxn>
                    <a:cxn ang="0">
                      <a:pos x="24" y="194"/>
                    </a:cxn>
                    <a:cxn ang="0">
                      <a:pos x="30" y="161"/>
                    </a:cxn>
                    <a:cxn ang="0">
                      <a:pos x="34" y="126"/>
                    </a:cxn>
                    <a:cxn ang="0">
                      <a:pos x="37" y="94"/>
                    </a:cxn>
                    <a:cxn ang="0">
                      <a:pos x="39" y="67"/>
                    </a:cxn>
                    <a:cxn ang="0">
                      <a:pos x="40" y="43"/>
                    </a:cxn>
                    <a:cxn ang="0">
                      <a:pos x="48" y="29"/>
                    </a:cxn>
                    <a:cxn ang="0">
                      <a:pos x="63" y="16"/>
                    </a:cxn>
                    <a:cxn ang="0">
                      <a:pos x="78" y="9"/>
                    </a:cxn>
                    <a:cxn ang="0">
                      <a:pos x="102" y="2"/>
                    </a:cxn>
                    <a:cxn ang="0">
                      <a:pos x="129" y="0"/>
                    </a:cxn>
                    <a:cxn ang="0">
                      <a:pos x="171" y="0"/>
                    </a:cxn>
                    <a:cxn ang="0">
                      <a:pos x="208" y="2"/>
                    </a:cxn>
                    <a:cxn ang="0">
                      <a:pos x="244" y="9"/>
                    </a:cxn>
                    <a:cxn ang="0">
                      <a:pos x="277" y="21"/>
                    </a:cxn>
                    <a:cxn ang="0">
                      <a:pos x="298" y="35"/>
                    </a:cxn>
                    <a:cxn ang="0">
                      <a:pos x="310" y="47"/>
                    </a:cxn>
                    <a:cxn ang="0">
                      <a:pos x="318" y="61"/>
                    </a:cxn>
                    <a:cxn ang="0">
                      <a:pos x="316" y="75"/>
                    </a:cxn>
                    <a:cxn ang="0">
                      <a:pos x="313" y="89"/>
                    </a:cxn>
                    <a:cxn ang="0">
                      <a:pos x="303" y="104"/>
                    </a:cxn>
                    <a:cxn ang="0">
                      <a:pos x="295" y="123"/>
                    </a:cxn>
                    <a:cxn ang="0">
                      <a:pos x="291" y="149"/>
                    </a:cxn>
                    <a:cxn ang="0">
                      <a:pos x="288" y="176"/>
                    </a:cxn>
                    <a:cxn ang="0">
                      <a:pos x="283" y="200"/>
                    </a:cxn>
                    <a:cxn ang="0">
                      <a:pos x="282" y="235"/>
                    </a:cxn>
                    <a:cxn ang="0">
                      <a:pos x="280" y="265"/>
                    </a:cxn>
                    <a:cxn ang="0">
                      <a:pos x="280" y="285"/>
                    </a:cxn>
                    <a:cxn ang="0">
                      <a:pos x="270" y="260"/>
                    </a:cxn>
                    <a:cxn ang="0">
                      <a:pos x="250" y="248"/>
                    </a:cxn>
                    <a:cxn ang="0">
                      <a:pos x="232" y="241"/>
                    </a:cxn>
                    <a:cxn ang="0">
                      <a:pos x="210" y="236"/>
                    </a:cxn>
                    <a:cxn ang="0">
                      <a:pos x="175" y="229"/>
                    </a:cxn>
                    <a:cxn ang="0">
                      <a:pos x="141" y="228"/>
                    </a:cxn>
                    <a:cxn ang="0">
                      <a:pos x="121" y="228"/>
                    </a:cxn>
                    <a:cxn ang="0">
                      <a:pos x="90" y="230"/>
                    </a:cxn>
                    <a:cxn ang="0">
                      <a:pos x="54" y="237"/>
                    </a:cxn>
                    <a:cxn ang="0">
                      <a:pos x="31" y="246"/>
                    </a:cxn>
                    <a:cxn ang="0">
                      <a:pos x="16" y="255"/>
                    </a:cxn>
                    <a:cxn ang="0">
                      <a:pos x="0" y="268"/>
                    </a:cxn>
                  </a:cxnLst>
                  <a:rect l="0" t="0" r="r" b="b"/>
                  <a:pathLst>
                    <a:path w="319" h="286">
                      <a:moveTo>
                        <a:pt x="1" y="275"/>
                      </a:moveTo>
                      <a:lnTo>
                        <a:pt x="3" y="254"/>
                      </a:lnTo>
                      <a:lnTo>
                        <a:pt x="12" y="235"/>
                      </a:lnTo>
                      <a:lnTo>
                        <a:pt x="19" y="219"/>
                      </a:lnTo>
                      <a:lnTo>
                        <a:pt x="24" y="194"/>
                      </a:lnTo>
                      <a:lnTo>
                        <a:pt x="30" y="161"/>
                      </a:lnTo>
                      <a:lnTo>
                        <a:pt x="34" y="126"/>
                      </a:lnTo>
                      <a:lnTo>
                        <a:pt x="37" y="94"/>
                      </a:lnTo>
                      <a:lnTo>
                        <a:pt x="39" y="67"/>
                      </a:lnTo>
                      <a:lnTo>
                        <a:pt x="40" y="43"/>
                      </a:lnTo>
                      <a:lnTo>
                        <a:pt x="48" y="29"/>
                      </a:lnTo>
                      <a:lnTo>
                        <a:pt x="63" y="16"/>
                      </a:lnTo>
                      <a:lnTo>
                        <a:pt x="78" y="9"/>
                      </a:lnTo>
                      <a:lnTo>
                        <a:pt x="102" y="2"/>
                      </a:lnTo>
                      <a:lnTo>
                        <a:pt x="129" y="0"/>
                      </a:lnTo>
                      <a:lnTo>
                        <a:pt x="171" y="0"/>
                      </a:lnTo>
                      <a:lnTo>
                        <a:pt x="208" y="2"/>
                      </a:lnTo>
                      <a:lnTo>
                        <a:pt x="244" y="9"/>
                      </a:lnTo>
                      <a:lnTo>
                        <a:pt x="277" y="21"/>
                      </a:lnTo>
                      <a:lnTo>
                        <a:pt x="298" y="35"/>
                      </a:lnTo>
                      <a:lnTo>
                        <a:pt x="310" y="47"/>
                      </a:lnTo>
                      <a:lnTo>
                        <a:pt x="318" y="61"/>
                      </a:lnTo>
                      <a:lnTo>
                        <a:pt x="316" y="75"/>
                      </a:lnTo>
                      <a:lnTo>
                        <a:pt x="313" y="89"/>
                      </a:lnTo>
                      <a:lnTo>
                        <a:pt x="303" y="104"/>
                      </a:lnTo>
                      <a:lnTo>
                        <a:pt x="295" y="123"/>
                      </a:lnTo>
                      <a:lnTo>
                        <a:pt x="291" y="149"/>
                      </a:lnTo>
                      <a:lnTo>
                        <a:pt x="288" y="176"/>
                      </a:lnTo>
                      <a:lnTo>
                        <a:pt x="283" y="200"/>
                      </a:lnTo>
                      <a:lnTo>
                        <a:pt x="282" y="235"/>
                      </a:lnTo>
                      <a:lnTo>
                        <a:pt x="280" y="265"/>
                      </a:lnTo>
                      <a:lnTo>
                        <a:pt x="280" y="285"/>
                      </a:lnTo>
                      <a:lnTo>
                        <a:pt x="270" y="260"/>
                      </a:lnTo>
                      <a:lnTo>
                        <a:pt x="250" y="248"/>
                      </a:lnTo>
                      <a:lnTo>
                        <a:pt x="232" y="241"/>
                      </a:lnTo>
                      <a:lnTo>
                        <a:pt x="210" y="236"/>
                      </a:lnTo>
                      <a:lnTo>
                        <a:pt x="175" y="229"/>
                      </a:lnTo>
                      <a:lnTo>
                        <a:pt x="141" y="228"/>
                      </a:lnTo>
                      <a:lnTo>
                        <a:pt x="121" y="228"/>
                      </a:lnTo>
                      <a:lnTo>
                        <a:pt x="90" y="230"/>
                      </a:lnTo>
                      <a:lnTo>
                        <a:pt x="54" y="237"/>
                      </a:lnTo>
                      <a:lnTo>
                        <a:pt x="31" y="246"/>
                      </a:lnTo>
                      <a:lnTo>
                        <a:pt x="16" y="255"/>
                      </a:lnTo>
                      <a:lnTo>
                        <a:pt x="0" y="268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  <p:sp>
              <p:nvSpPr>
                <p:cNvPr id="49182" name="Freeform 30"/>
                <p:cNvSpPr>
                  <a:spLocks/>
                </p:cNvSpPr>
                <p:nvPr/>
              </p:nvSpPr>
              <p:spPr bwMode="auto">
                <a:xfrm>
                  <a:off x="4371" y="119"/>
                  <a:ext cx="832" cy="42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6"/>
                    </a:cxn>
                    <a:cxn ang="0">
                      <a:pos x="84" y="374"/>
                    </a:cxn>
                    <a:cxn ang="0">
                      <a:pos x="153" y="393"/>
                    </a:cxn>
                    <a:cxn ang="0">
                      <a:pos x="210" y="404"/>
                    </a:cxn>
                    <a:cxn ang="0">
                      <a:pos x="258" y="410"/>
                    </a:cxn>
                    <a:cxn ang="0">
                      <a:pos x="312" y="416"/>
                    </a:cxn>
                    <a:cxn ang="0">
                      <a:pos x="402" y="419"/>
                    </a:cxn>
                    <a:cxn ang="0">
                      <a:pos x="485" y="412"/>
                    </a:cxn>
                    <a:cxn ang="0">
                      <a:pos x="570" y="399"/>
                    </a:cxn>
                    <a:cxn ang="0">
                      <a:pos x="652" y="377"/>
                    </a:cxn>
                    <a:cxn ang="0">
                      <a:pos x="724" y="347"/>
                    </a:cxn>
                    <a:cxn ang="0">
                      <a:pos x="784" y="306"/>
                    </a:cxn>
                    <a:cxn ang="0">
                      <a:pos x="829" y="291"/>
                    </a:cxn>
                    <a:cxn ang="0">
                      <a:pos x="831" y="2"/>
                    </a:cxn>
                    <a:cxn ang="0">
                      <a:pos x="786" y="9"/>
                    </a:cxn>
                    <a:cxn ang="0">
                      <a:pos x="726" y="29"/>
                    </a:cxn>
                    <a:cxn ang="0">
                      <a:pos x="654" y="55"/>
                    </a:cxn>
                    <a:cxn ang="0">
                      <a:pos x="585" y="70"/>
                    </a:cxn>
                    <a:cxn ang="0">
                      <a:pos x="515" y="78"/>
                    </a:cxn>
                    <a:cxn ang="0">
                      <a:pos x="468" y="82"/>
                    </a:cxn>
                    <a:cxn ang="0">
                      <a:pos x="428" y="84"/>
                    </a:cxn>
                    <a:cxn ang="0">
                      <a:pos x="358" y="84"/>
                    </a:cxn>
                    <a:cxn ang="0">
                      <a:pos x="314" y="81"/>
                    </a:cxn>
                    <a:cxn ang="0">
                      <a:pos x="274" y="76"/>
                    </a:cxn>
                    <a:cxn ang="0">
                      <a:pos x="229" y="73"/>
                    </a:cxn>
                    <a:cxn ang="0">
                      <a:pos x="190" y="66"/>
                    </a:cxn>
                    <a:cxn ang="0">
                      <a:pos x="140" y="57"/>
                    </a:cxn>
                    <a:cxn ang="0">
                      <a:pos x="96" y="44"/>
                    </a:cxn>
                    <a:cxn ang="0">
                      <a:pos x="49" y="2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32" h="420">
                      <a:moveTo>
                        <a:pt x="0" y="0"/>
                      </a:moveTo>
                      <a:lnTo>
                        <a:pt x="0" y="356"/>
                      </a:lnTo>
                      <a:lnTo>
                        <a:pt x="84" y="374"/>
                      </a:lnTo>
                      <a:lnTo>
                        <a:pt x="153" y="393"/>
                      </a:lnTo>
                      <a:lnTo>
                        <a:pt x="210" y="404"/>
                      </a:lnTo>
                      <a:lnTo>
                        <a:pt x="258" y="410"/>
                      </a:lnTo>
                      <a:lnTo>
                        <a:pt x="312" y="416"/>
                      </a:lnTo>
                      <a:lnTo>
                        <a:pt x="402" y="419"/>
                      </a:lnTo>
                      <a:lnTo>
                        <a:pt x="485" y="412"/>
                      </a:lnTo>
                      <a:lnTo>
                        <a:pt x="570" y="399"/>
                      </a:lnTo>
                      <a:lnTo>
                        <a:pt x="652" y="377"/>
                      </a:lnTo>
                      <a:lnTo>
                        <a:pt x="724" y="347"/>
                      </a:lnTo>
                      <a:lnTo>
                        <a:pt x="784" y="306"/>
                      </a:lnTo>
                      <a:lnTo>
                        <a:pt x="829" y="291"/>
                      </a:lnTo>
                      <a:lnTo>
                        <a:pt x="831" y="2"/>
                      </a:lnTo>
                      <a:lnTo>
                        <a:pt x="786" y="9"/>
                      </a:lnTo>
                      <a:lnTo>
                        <a:pt x="726" y="29"/>
                      </a:lnTo>
                      <a:lnTo>
                        <a:pt x="654" y="55"/>
                      </a:lnTo>
                      <a:lnTo>
                        <a:pt x="585" y="70"/>
                      </a:lnTo>
                      <a:lnTo>
                        <a:pt x="515" y="78"/>
                      </a:lnTo>
                      <a:lnTo>
                        <a:pt x="468" y="82"/>
                      </a:lnTo>
                      <a:lnTo>
                        <a:pt x="428" y="84"/>
                      </a:lnTo>
                      <a:lnTo>
                        <a:pt x="358" y="84"/>
                      </a:lnTo>
                      <a:lnTo>
                        <a:pt x="314" y="81"/>
                      </a:lnTo>
                      <a:lnTo>
                        <a:pt x="274" y="76"/>
                      </a:lnTo>
                      <a:lnTo>
                        <a:pt x="229" y="73"/>
                      </a:lnTo>
                      <a:lnTo>
                        <a:pt x="190" y="66"/>
                      </a:lnTo>
                      <a:lnTo>
                        <a:pt x="140" y="57"/>
                      </a:lnTo>
                      <a:lnTo>
                        <a:pt x="96" y="44"/>
                      </a:lnTo>
                      <a:lnTo>
                        <a:pt x="49" y="24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dirty="0">
                    <a:latin typeface="+mn-lt"/>
                  </a:endParaRPr>
                </a:p>
              </p:txBody>
            </p:sp>
          </p:grpSp>
          <p:sp>
            <p:nvSpPr>
              <p:cNvPr id="49183" name="Freeform 31"/>
              <p:cNvSpPr>
                <a:spLocks/>
              </p:cNvSpPr>
              <p:nvPr/>
            </p:nvSpPr>
            <p:spPr bwMode="auto">
              <a:xfrm>
                <a:off x="5217" y="774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84" name="Freeform 32"/>
              <p:cNvSpPr>
                <a:spLocks/>
              </p:cNvSpPr>
              <p:nvPr/>
            </p:nvSpPr>
            <p:spPr bwMode="auto">
              <a:xfrm>
                <a:off x="5213" y="787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85" name="Freeform 33"/>
              <p:cNvSpPr>
                <a:spLocks/>
              </p:cNvSpPr>
              <p:nvPr/>
            </p:nvSpPr>
            <p:spPr bwMode="auto">
              <a:xfrm>
                <a:off x="423" y="765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86" name="Freeform 34"/>
              <p:cNvSpPr>
                <a:spLocks/>
              </p:cNvSpPr>
              <p:nvPr/>
            </p:nvSpPr>
            <p:spPr bwMode="auto">
              <a:xfrm>
                <a:off x="495" y="779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solidFill>
                <a:schemeClr val="bg2">
                  <a:alpha val="50000"/>
                </a:schemeClr>
              </a:soli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87" name="Line 35"/>
              <p:cNvSpPr>
                <a:spLocks noChangeShapeType="1"/>
              </p:cNvSpPr>
              <p:nvPr/>
            </p:nvSpPr>
            <p:spPr bwMode="auto">
              <a:xfrm flipV="1">
                <a:off x="1968" y="350"/>
                <a:ext cx="192" cy="87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88" name="Freeform 36"/>
              <p:cNvSpPr>
                <a:spLocks/>
              </p:cNvSpPr>
              <p:nvPr/>
            </p:nvSpPr>
            <p:spPr bwMode="auto">
              <a:xfrm>
                <a:off x="1356" y="63"/>
                <a:ext cx="2967" cy="457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207" y="78"/>
                  </a:cxn>
                  <a:cxn ang="0">
                    <a:pos x="442" y="48"/>
                  </a:cxn>
                  <a:cxn ang="0">
                    <a:pos x="640" y="32"/>
                  </a:cxn>
                  <a:cxn ang="0">
                    <a:pos x="897" y="16"/>
                  </a:cxn>
                  <a:cxn ang="0">
                    <a:pos x="1215" y="2"/>
                  </a:cxn>
                  <a:cxn ang="0">
                    <a:pos x="1392" y="0"/>
                  </a:cxn>
                  <a:cxn ang="0">
                    <a:pos x="1710" y="0"/>
                  </a:cxn>
                  <a:cxn ang="0">
                    <a:pos x="1997" y="10"/>
                  </a:cxn>
                  <a:cxn ang="0">
                    <a:pos x="2258" y="21"/>
                  </a:cxn>
                  <a:cxn ang="0">
                    <a:pos x="2493" y="38"/>
                  </a:cxn>
                  <a:cxn ang="0">
                    <a:pos x="2674" y="54"/>
                  </a:cxn>
                  <a:cxn ang="0">
                    <a:pos x="2828" y="73"/>
                  </a:cxn>
                  <a:cxn ang="0">
                    <a:pos x="2966" y="92"/>
                  </a:cxn>
                  <a:cxn ang="0">
                    <a:pos x="2966" y="456"/>
                  </a:cxn>
                  <a:cxn ang="0">
                    <a:pos x="2833" y="434"/>
                  </a:cxn>
                  <a:cxn ang="0">
                    <a:pos x="2563" y="399"/>
                  </a:cxn>
                  <a:cxn ang="0">
                    <a:pos x="2382" y="382"/>
                  </a:cxn>
                  <a:cxn ang="0">
                    <a:pos x="2134" y="366"/>
                  </a:cxn>
                  <a:cxn ang="0">
                    <a:pos x="1944" y="358"/>
                  </a:cxn>
                  <a:cxn ang="0">
                    <a:pos x="1746" y="350"/>
                  </a:cxn>
                  <a:cxn ang="0">
                    <a:pos x="1529" y="350"/>
                  </a:cxn>
                  <a:cxn ang="0">
                    <a:pos x="1295" y="350"/>
                  </a:cxn>
                  <a:cxn ang="0">
                    <a:pos x="1047" y="355"/>
                  </a:cxn>
                  <a:cxn ang="0">
                    <a:pos x="853" y="363"/>
                  </a:cxn>
                  <a:cxn ang="0">
                    <a:pos x="654" y="374"/>
                  </a:cxn>
                  <a:cxn ang="0">
                    <a:pos x="468" y="388"/>
                  </a:cxn>
                  <a:cxn ang="0">
                    <a:pos x="296" y="404"/>
                  </a:cxn>
                  <a:cxn ang="0">
                    <a:pos x="150" y="423"/>
                  </a:cxn>
                  <a:cxn ang="0">
                    <a:pos x="13" y="445"/>
                  </a:cxn>
                  <a:cxn ang="0">
                    <a:pos x="0" y="122"/>
                  </a:cxn>
                </a:cxnLst>
                <a:rect l="0" t="0" r="r" b="b"/>
                <a:pathLst>
                  <a:path w="2967" h="457">
                    <a:moveTo>
                      <a:pt x="0" y="122"/>
                    </a:moveTo>
                    <a:lnTo>
                      <a:pt x="207" y="78"/>
                    </a:lnTo>
                    <a:lnTo>
                      <a:pt x="442" y="48"/>
                    </a:lnTo>
                    <a:lnTo>
                      <a:pt x="640" y="32"/>
                    </a:lnTo>
                    <a:lnTo>
                      <a:pt x="897" y="16"/>
                    </a:lnTo>
                    <a:lnTo>
                      <a:pt x="1215" y="2"/>
                    </a:lnTo>
                    <a:lnTo>
                      <a:pt x="1392" y="0"/>
                    </a:lnTo>
                    <a:lnTo>
                      <a:pt x="1710" y="0"/>
                    </a:lnTo>
                    <a:lnTo>
                      <a:pt x="1997" y="10"/>
                    </a:lnTo>
                    <a:lnTo>
                      <a:pt x="2258" y="21"/>
                    </a:lnTo>
                    <a:lnTo>
                      <a:pt x="2493" y="38"/>
                    </a:lnTo>
                    <a:lnTo>
                      <a:pt x="2674" y="54"/>
                    </a:lnTo>
                    <a:lnTo>
                      <a:pt x="2828" y="73"/>
                    </a:lnTo>
                    <a:lnTo>
                      <a:pt x="2966" y="92"/>
                    </a:lnTo>
                    <a:lnTo>
                      <a:pt x="2966" y="456"/>
                    </a:lnTo>
                    <a:lnTo>
                      <a:pt x="2833" y="434"/>
                    </a:lnTo>
                    <a:lnTo>
                      <a:pt x="2563" y="399"/>
                    </a:lnTo>
                    <a:lnTo>
                      <a:pt x="2382" y="382"/>
                    </a:lnTo>
                    <a:lnTo>
                      <a:pt x="2134" y="366"/>
                    </a:lnTo>
                    <a:lnTo>
                      <a:pt x="1944" y="358"/>
                    </a:lnTo>
                    <a:lnTo>
                      <a:pt x="1746" y="350"/>
                    </a:lnTo>
                    <a:lnTo>
                      <a:pt x="1529" y="350"/>
                    </a:lnTo>
                    <a:lnTo>
                      <a:pt x="1295" y="350"/>
                    </a:lnTo>
                    <a:lnTo>
                      <a:pt x="1047" y="355"/>
                    </a:lnTo>
                    <a:lnTo>
                      <a:pt x="853" y="363"/>
                    </a:lnTo>
                    <a:lnTo>
                      <a:pt x="654" y="374"/>
                    </a:lnTo>
                    <a:lnTo>
                      <a:pt x="468" y="388"/>
                    </a:lnTo>
                    <a:lnTo>
                      <a:pt x="296" y="404"/>
                    </a:lnTo>
                    <a:lnTo>
                      <a:pt x="150" y="423"/>
                    </a:lnTo>
                    <a:lnTo>
                      <a:pt x="13" y="445"/>
                    </a:lnTo>
                    <a:lnTo>
                      <a:pt x="0" y="122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89" name="Freeform 37"/>
              <p:cNvSpPr>
                <a:spLocks/>
              </p:cNvSpPr>
              <p:nvPr/>
            </p:nvSpPr>
            <p:spPr bwMode="auto">
              <a:xfrm>
                <a:off x="555" y="159"/>
                <a:ext cx="823" cy="431"/>
              </a:xfrm>
              <a:custGeom>
                <a:avLst/>
                <a:gdLst/>
                <a:ahLst/>
                <a:cxnLst>
                  <a:cxn ang="0">
                    <a:pos x="815" y="27"/>
                  </a:cxn>
                  <a:cxn ang="0">
                    <a:pos x="822" y="350"/>
                  </a:cxn>
                  <a:cxn ang="0">
                    <a:pos x="746" y="382"/>
                  </a:cxn>
                  <a:cxn ang="0">
                    <a:pos x="676" y="404"/>
                  </a:cxn>
                  <a:cxn ang="0">
                    <a:pos x="619" y="415"/>
                  </a:cxn>
                  <a:cxn ang="0">
                    <a:pos x="571" y="421"/>
                  </a:cxn>
                  <a:cxn ang="0">
                    <a:pos x="517" y="427"/>
                  </a:cxn>
                  <a:cxn ang="0">
                    <a:pos x="427" y="430"/>
                  </a:cxn>
                  <a:cxn ang="0">
                    <a:pos x="344" y="423"/>
                  </a:cxn>
                  <a:cxn ang="0">
                    <a:pos x="259" y="410"/>
                  </a:cxn>
                  <a:cxn ang="0">
                    <a:pos x="177" y="388"/>
                  </a:cxn>
                  <a:cxn ang="0">
                    <a:pos x="105" y="358"/>
                  </a:cxn>
                  <a:cxn ang="0">
                    <a:pos x="41" y="325"/>
                  </a:cxn>
                  <a:cxn ang="0">
                    <a:pos x="0" y="294"/>
                  </a:cxn>
                  <a:cxn ang="0">
                    <a:pos x="0" y="0"/>
                  </a:cxn>
                  <a:cxn ang="0">
                    <a:pos x="46" y="25"/>
                  </a:cxn>
                  <a:cxn ang="0">
                    <a:pos x="105" y="47"/>
                  </a:cxn>
                  <a:cxn ang="0">
                    <a:pos x="175" y="66"/>
                  </a:cxn>
                  <a:cxn ang="0">
                    <a:pos x="244" y="81"/>
                  </a:cxn>
                  <a:cxn ang="0">
                    <a:pos x="314" y="89"/>
                  </a:cxn>
                  <a:cxn ang="0">
                    <a:pos x="361" y="93"/>
                  </a:cxn>
                  <a:cxn ang="0">
                    <a:pos x="401" y="95"/>
                  </a:cxn>
                  <a:cxn ang="0">
                    <a:pos x="471" y="95"/>
                  </a:cxn>
                  <a:cxn ang="0">
                    <a:pos x="515" y="92"/>
                  </a:cxn>
                  <a:cxn ang="0">
                    <a:pos x="555" y="87"/>
                  </a:cxn>
                  <a:cxn ang="0">
                    <a:pos x="600" y="84"/>
                  </a:cxn>
                  <a:cxn ang="0">
                    <a:pos x="640" y="76"/>
                  </a:cxn>
                  <a:cxn ang="0">
                    <a:pos x="689" y="67"/>
                  </a:cxn>
                  <a:cxn ang="0">
                    <a:pos x="733" y="55"/>
                  </a:cxn>
                  <a:cxn ang="0">
                    <a:pos x="777" y="41"/>
                  </a:cxn>
                  <a:cxn ang="0">
                    <a:pos x="815" y="27"/>
                  </a:cxn>
                </a:cxnLst>
                <a:rect l="0" t="0" r="r" b="b"/>
                <a:pathLst>
                  <a:path w="823" h="431">
                    <a:moveTo>
                      <a:pt x="815" y="27"/>
                    </a:moveTo>
                    <a:lnTo>
                      <a:pt x="822" y="350"/>
                    </a:lnTo>
                    <a:lnTo>
                      <a:pt x="746" y="382"/>
                    </a:lnTo>
                    <a:lnTo>
                      <a:pt x="676" y="404"/>
                    </a:lnTo>
                    <a:lnTo>
                      <a:pt x="619" y="415"/>
                    </a:lnTo>
                    <a:lnTo>
                      <a:pt x="571" y="421"/>
                    </a:lnTo>
                    <a:lnTo>
                      <a:pt x="517" y="427"/>
                    </a:lnTo>
                    <a:lnTo>
                      <a:pt x="427" y="430"/>
                    </a:lnTo>
                    <a:lnTo>
                      <a:pt x="344" y="423"/>
                    </a:lnTo>
                    <a:lnTo>
                      <a:pt x="259" y="410"/>
                    </a:lnTo>
                    <a:lnTo>
                      <a:pt x="177" y="388"/>
                    </a:lnTo>
                    <a:lnTo>
                      <a:pt x="105" y="358"/>
                    </a:lnTo>
                    <a:lnTo>
                      <a:pt x="41" y="325"/>
                    </a:lnTo>
                    <a:lnTo>
                      <a:pt x="0" y="294"/>
                    </a:lnTo>
                    <a:lnTo>
                      <a:pt x="0" y="0"/>
                    </a:lnTo>
                    <a:lnTo>
                      <a:pt x="46" y="25"/>
                    </a:lnTo>
                    <a:lnTo>
                      <a:pt x="105" y="47"/>
                    </a:lnTo>
                    <a:lnTo>
                      <a:pt x="175" y="66"/>
                    </a:lnTo>
                    <a:lnTo>
                      <a:pt x="244" y="81"/>
                    </a:lnTo>
                    <a:lnTo>
                      <a:pt x="314" y="89"/>
                    </a:lnTo>
                    <a:lnTo>
                      <a:pt x="361" y="93"/>
                    </a:lnTo>
                    <a:lnTo>
                      <a:pt x="401" y="95"/>
                    </a:lnTo>
                    <a:lnTo>
                      <a:pt x="471" y="95"/>
                    </a:lnTo>
                    <a:lnTo>
                      <a:pt x="515" y="92"/>
                    </a:lnTo>
                    <a:lnTo>
                      <a:pt x="555" y="87"/>
                    </a:lnTo>
                    <a:lnTo>
                      <a:pt x="600" y="84"/>
                    </a:lnTo>
                    <a:lnTo>
                      <a:pt x="640" y="76"/>
                    </a:lnTo>
                    <a:lnTo>
                      <a:pt x="689" y="67"/>
                    </a:lnTo>
                    <a:lnTo>
                      <a:pt x="733" y="55"/>
                    </a:lnTo>
                    <a:lnTo>
                      <a:pt x="777" y="41"/>
                    </a:lnTo>
                    <a:lnTo>
                      <a:pt x="815" y="2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90" name="Freeform 38"/>
              <p:cNvSpPr>
                <a:spLocks/>
              </p:cNvSpPr>
              <p:nvPr/>
            </p:nvSpPr>
            <p:spPr bwMode="auto">
              <a:xfrm>
                <a:off x="102" y="573"/>
                <a:ext cx="551" cy="340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0" y="122"/>
                  </a:cxn>
                  <a:cxn ang="0">
                    <a:pos x="10" y="146"/>
                  </a:cxn>
                  <a:cxn ang="0">
                    <a:pos x="33" y="184"/>
                  </a:cxn>
                  <a:cxn ang="0">
                    <a:pos x="57" y="217"/>
                  </a:cxn>
                  <a:cxn ang="0">
                    <a:pos x="85" y="244"/>
                  </a:cxn>
                  <a:cxn ang="0">
                    <a:pos x="120" y="271"/>
                  </a:cxn>
                  <a:cxn ang="0">
                    <a:pos x="153" y="290"/>
                  </a:cxn>
                  <a:cxn ang="0">
                    <a:pos x="189" y="309"/>
                  </a:cxn>
                  <a:cxn ang="0">
                    <a:pos x="235" y="325"/>
                  </a:cxn>
                  <a:cxn ang="0">
                    <a:pos x="270" y="333"/>
                  </a:cxn>
                  <a:cxn ang="0">
                    <a:pos x="312" y="339"/>
                  </a:cxn>
                  <a:cxn ang="0">
                    <a:pos x="351" y="339"/>
                  </a:cxn>
                  <a:cxn ang="0">
                    <a:pos x="393" y="334"/>
                  </a:cxn>
                  <a:cxn ang="0">
                    <a:pos x="436" y="322"/>
                  </a:cxn>
                  <a:cxn ang="0">
                    <a:pos x="475" y="303"/>
                  </a:cxn>
                  <a:cxn ang="0">
                    <a:pos x="498" y="287"/>
                  </a:cxn>
                  <a:cxn ang="0">
                    <a:pos x="526" y="263"/>
                  </a:cxn>
                  <a:cxn ang="0">
                    <a:pos x="541" y="243"/>
                  </a:cxn>
                  <a:cxn ang="0">
                    <a:pos x="550" y="227"/>
                  </a:cxn>
                  <a:cxn ang="0">
                    <a:pos x="550" y="209"/>
                  </a:cxn>
                  <a:cxn ang="0">
                    <a:pos x="544" y="187"/>
                  </a:cxn>
                  <a:cxn ang="0">
                    <a:pos x="532" y="171"/>
                  </a:cxn>
                  <a:cxn ang="0">
                    <a:pos x="523" y="135"/>
                  </a:cxn>
                  <a:cxn ang="0">
                    <a:pos x="519" y="116"/>
                  </a:cxn>
                  <a:cxn ang="0">
                    <a:pos x="267" y="133"/>
                  </a:cxn>
                  <a:cxn ang="0">
                    <a:pos x="234" y="126"/>
                  </a:cxn>
                  <a:cxn ang="0">
                    <a:pos x="193" y="114"/>
                  </a:cxn>
                  <a:cxn ang="0">
                    <a:pos x="162" y="97"/>
                  </a:cxn>
                  <a:cxn ang="0">
                    <a:pos x="129" y="77"/>
                  </a:cxn>
                  <a:cxn ang="0">
                    <a:pos x="97" y="48"/>
                  </a:cxn>
                  <a:cxn ang="0">
                    <a:pos x="78" y="24"/>
                  </a:cxn>
                  <a:cxn ang="0">
                    <a:pos x="60" y="0"/>
                  </a:cxn>
                  <a:cxn ang="0">
                    <a:pos x="16" y="53"/>
                  </a:cxn>
                </a:cxnLst>
                <a:rect l="0" t="0" r="r" b="b"/>
                <a:pathLst>
                  <a:path w="551" h="340">
                    <a:moveTo>
                      <a:pt x="16" y="53"/>
                    </a:moveTo>
                    <a:lnTo>
                      <a:pt x="0" y="122"/>
                    </a:lnTo>
                    <a:lnTo>
                      <a:pt x="10" y="146"/>
                    </a:lnTo>
                    <a:lnTo>
                      <a:pt x="33" y="184"/>
                    </a:lnTo>
                    <a:lnTo>
                      <a:pt x="57" y="217"/>
                    </a:lnTo>
                    <a:lnTo>
                      <a:pt x="85" y="244"/>
                    </a:lnTo>
                    <a:lnTo>
                      <a:pt x="120" y="271"/>
                    </a:lnTo>
                    <a:lnTo>
                      <a:pt x="153" y="290"/>
                    </a:lnTo>
                    <a:lnTo>
                      <a:pt x="189" y="309"/>
                    </a:lnTo>
                    <a:lnTo>
                      <a:pt x="235" y="325"/>
                    </a:lnTo>
                    <a:lnTo>
                      <a:pt x="270" y="333"/>
                    </a:lnTo>
                    <a:lnTo>
                      <a:pt x="312" y="339"/>
                    </a:lnTo>
                    <a:lnTo>
                      <a:pt x="351" y="339"/>
                    </a:lnTo>
                    <a:lnTo>
                      <a:pt x="393" y="334"/>
                    </a:lnTo>
                    <a:lnTo>
                      <a:pt x="436" y="322"/>
                    </a:lnTo>
                    <a:lnTo>
                      <a:pt x="475" y="303"/>
                    </a:lnTo>
                    <a:lnTo>
                      <a:pt x="498" y="287"/>
                    </a:lnTo>
                    <a:lnTo>
                      <a:pt x="526" y="263"/>
                    </a:lnTo>
                    <a:lnTo>
                      <a:pt x="541" y="243"/>
                    </a:lnTo>
                    <a:lnTo>
                      <a:pt x="550" y="227"/>
                    </a:lnTo>
                    <a:lnTo>
                      <a:pt x="550" y="209"/>
                    </a:lnTo>
                    <a:lnTo>
                      <a:pt x="544" y="187"/>
                    </a:lnTo>
                    <a:lnTo>
                      <a:pt x="532" y="171"/>
                    </a:lnTo>
                    <a:lnTo>
                      <a:pt x="523" y="135"/>
                    </a:lnTo>
                    <a:lnTo>
                      <a:pt x="519" y="116"/>
                    </a:lnTo>
                    <a:lnTo>
                      <a:pt x="267" y="133"/>
                    </a:lnTo>
                    <a:lnTo>
                      <a:pt x="234" y="126"/>
                    </a:lnTo>
                    <a:lnTo>
                      <a:pt x="193" y="114"/>
                    </a:lnTo>
                    <a:lnTo>
                      <a:pt x="162" y="97"/>
                    </a:lnTo>
                    <a:lnTo>
                      <a:pt x="129" y="77"/>
                    </a:lnTo>
                    <a:lnTo>
                      <a:pt x="97" y="48"/>
                    </a:lnTo>
                    <a:lnTo>
                      <a:pt x="78" y="24"/>
                    </a:lnTo>
                    <a:lnTo>
                      <a:pt x="60" y="0"/>
                    </a:lnTo>
                    <a:lnTo>
                      <a:pt x="16" y="53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91" name="Freeform 39"/>
              <p:cNvSpPr>
                <a:spLocks/>
              </p:cNvSpPr>
              <p:nvPr/>
            </p:nvSpPr>
            <p:spPr bwMode="auto">
              <a:xfrm>
                <a:off x="82" y="160"/>
                <a:ext cx="475" cy="552"/>
              </a:xfrm>
              <a:custGeom>
                <a:avLst/>
                <a:gdLst/>
                <a:ahLst/>
                <a:cxnLst>
                  <a:cxn ang="0">
                    <a:pos x="474" y="0"/>
                  </a:cxn>
                  <a:cxn ang="0">
                    <a:pos x="474" y="294"/>
                  </a:cxn>
                  <a:cxn ang="0">
                    <a:pos x="446" y="291"/>
                  </a:cxn>
                  <a:cxn ang="0">
                    <a:pos x="411" y="293"/>
                  </a:cxn>
                  <a:cxn ang="0">
                    <a:pos x="353" y="299"/>
                  </a:cxn>
                  <a:cxn ang="0">
                    <a:pos x="296" y="310"/>
                  </a:cxn>
                  <a:cxn ang="0">
                    <a:pos x="243" y="323"/>
                  </a:cxn>
                  <a:cxn ang="0">
                    <a:pos x="200" y="339"/>
                  </a:cxn>
                  <a:cxn ang="0">
                    <a:pos x="149" y="364"/>
                  </a:cxn>
                  <a:cxn ang="0">
                    <a:pos x="110" y="390"/>
                  </a:cxn>
                  <a:cxn ang="0">
                    <a:pos x="81" y="415"/>
                  </a:cxn>
                  <a:cxn ang="0">
                    <a:pos x="60" y="439"/>
                  </a:cxn>
                  <a:cxn ang="0">
                    <a:pos x="47" y="461"/>
                  </a:cxn>
                  <a:cxn ang="0">
                    <a:pos x="35" y="488"/>
                  </a:cxn>
                  <a:cxn ang="0">
                    <a:pos x="30" y="513"/>
                  </a:cxn>
                  <a:cxn ang="0">
                    <a:pos x="23" y="551"/>
                  </a:cxn>
                  <a:cxn ang="0">
                    <a:pos x="17" y="518"/>
                  </a:cxn>
                  <a:cxn ang="0">
                    <a:pos x="8" y="481"/>
                  </a:cxn>
                  <a:cxn ang="0">
                    <a:pos x="5" y="453"/>
                  </a:cxn>
                  <a:cxn ang="0">
                    <a:pos x="0" y="420"/>
                  </a:cxn>
                  <a:cxn ang="0">
                    <a:pos x="2" y="393"/>
                  </a:cxn>
                  <a:cxn ang="0">
                    <a:pos x="8" y="361"/>
                  </a:cxn>
                  <a:cxn ang="0">
                    <a:pos x="15" y="317"/>
                  </a:cxn>
                  <a:cxn ang="0">
                    <a:pos x="30" y="279"/>
                  </a:cxn>
                  <a:cxn ang="0">
                    <a:pos x="50" y="238"/>
                  </a:cxn>
                  <a:cxn ang="0">
                    <a:pos x="75" y="196"/>
                  </a:cxn>
                  <a:cxn ang="0">
                    <a:pos x="111" y="152"/>
                  </a:cxn>
                  <a:cxn ang="0">
                    <a:pos x="152" y="116"/>
                  </a:cxn>
                  <a:cxn ang="0">
                    <a:pos x="188" y="87"/>
                  </a:cxn>
                  <a:cxn ang="0">
                    <a:pos x="233" y="60"/>
                  </a:cxn>
                  <a:cxn ang="0">
                    <a:pos x="279" y="40"/>
                  </a:cxn>
                  <a:cxn ang="0">
                    <a:pos x="333" y="21"/>
                  </a:cxn>
                  <a:cxn ang="0">
                    <a:pos x="380" y="10"/>
                  </a:cxn>
                  <a:cxn ang="0">
                    <a:pos x="435" y="3"/>
                  </a:cxn>
                  <a:cxn ang="0">
                    <a:pos x="474" y="0"/>
                  </a:cxn>
                </a:cxnLst>
                <a:rect l="0" t="0" r="r" b="b"/>
                <a:pathLst>
                  <a:path w="475" h="552">
                    <a:moveTo>
                      <a:pt x="474" y="0"/>
                    </a:moveTo>
                    <a:lnTo>
                      <a:pt x="474" y="294"/>
                    </a:lnTo>
                    <a:lnTo>
                      <a:pt x="446" y="291"/>
                    </a:lnTo>
                    <a:lnTo>
                      <a:pt x="411" y="293"/>
                    </a:lnTo>
                    <a:lnTo>
                      <a:pt x="353" y="299"/>
                    </a:lnTo>
                    <a:lnTo>
                      <a:pt x="296" y="310"/>
                    </a:lnTo>
                    <a:lnTo>
                      <a:pt x="243" y="323"/>
                    </a:lnTo>
                    <a:lnTo>
                      <a:pt x="200" y="339"/>
                    </a:lnTo>
                    <a:lnTo>
                      <a:pt x="149" y="364"/>
                    </a:lnTo>
                    <a:lnTo>
                      <a:pt x="110" y="390"/>
                    </a:lnTo>
                    <a:lnTo>
                      <a:pt x="81" y="415"/>
                    </a:lnTo>
                    <a:lnTo>
                      <a:pt x="60" y="439"/>
                    </a:lnTo>
                    <a:lnTo>
                      <a:pt x="47" y="461"/>
                    </a:lnTo>
                    <a:lnTo>
                      <a:pt x="35" y="488"/>
                    </a:lnTo>
                    <a:lnTo>
                      <a:pt x="30" y="513"/>
                    </a:lnTo>
                    <a:lnTo>
                      <a:pt x="23" y="551"/>
                    </a:lnTo>
                    <a:lnTo>
                      <a:pt x="17" y="518"/>
                    </a:lnTo>
                    <a:lnTo>
                      <a:pt x="8" y="481"/>
                    </a:lnTo>
                    <a:lnTo>
                      <a:pt x="5" y="453"/>
                    </a:lnTo>
                    <a:lnTo>
                      <a:pt x="0" y="420"/>
                    </a:lnTo>
                    <a:lnTo>
                      <a:pt x="2" y="393"/>
                    </a:lnTo>
                    <a:lnTo>
                      <a:pt x="8" y="361"/>
                    </a:lnTo>
                    <a:lnTo>
                      <a:pt x="15" y="317"/>
                    </a:lnTo>
                    <a:lnTo>
                      <a:pt x="30" y="279"/>
                    </a:lnTo>
                    <a:lnTo>
                      <a:pt x="50" y="238"/>
                    </a:lnTo>
                    <a:lnTo>
                      <a:pt x="75" y="196"/>
                    </a:lnTo>
                    <a:lnTo>
                      <a:pt x="111" y="152"/>
                    </a:lnTo>
                    <a:lnTo>
                      <a:pt x="152" y="116"/>
                    </a:lnTo>
                    <a:lnTo>
                      <a:pt x="188" y="87"/>
                    </a:lnTo>
                    <a:lnTo>
                      <a:pt x="233" y="60"/>
                    </a:lnTo>
                    <a:lnTo>
                      <a:pt x="279" y="40"/>
                    </a:lnTo>
                    <a:lnTo>
                      <a:pt x="333" y="21"/>
                    </a:lnTo>
                    <a:lnTo>
                      <a:pt x="380" y="10"/>
                    </a:lnTo>
                    <a:lnTo>
                      <a:pt x="435" y="3"/>
                    </a:lnTo>
                    <a:lnTo>
                      <a:pt x="474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92" name="Freeform 40"/>
              <p:cNvSpPr>
                <a:spLocks/>
              </p:cNvSpPr>
              <p:nvPr/>
            </p:nvSpPr>
            <p:spPr bwMode="auto">
              <a:xfrm>
                <a:off x="370" y="727"/>
                <a:ext cx="156" cy="118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21" y="19"/>
                  </a:cxn>
                  <a:cxn ang="0">
                    <a:pos x="3" y="46"/>
                  </a:cxn>
                  <a:cxn ang="0">
                    <a:pos x="0" y="70"/>
                  </a:cxn>
                  <a:cxn ang="0">
                    <a:pos x="0" y="84"/>
                  </a:cxn>
                  <a:cxn ang="0">
                    <a:pos x="9" y="100"/>
                  </a:cxn>
                  <a:cxn ang="0">
                    <a:pos x="29" y="108"/>
                  </a:cxn>
                  <a:cxn ang="0">
                    <a:pos x="50" y="114"/>
                  </a:cxn>
                  <a:cxn ang="0">
                    <a:pos x="69" y="117"/>
                  </a:cxn>
                  <a:cxn ang="0">
                    <a:pos x="86" y="117"/>
                  </a:cxn>
                  <a:cxn ang="0">
                    <a:pos x="114" y="112"/>
                  </a:cxn>
                  <a:cxn ang="0">
                    <a:pos x="134" y="107"/>
                  </a:cxn>
                  <a:cxn ang="0">
                    <a:pos x="146" y="98"/>
                  </a:cxn>
                  <a:cxn ang="0">
                    <a:pos x="153" y="90"/>
                  </a:cxn>
                  <a:cxn ang="0">
                    <a:pos x="155" y="78"/>
                  </a:cxn>
                  <a:cxn ang="0">
                    <a:pos x="153" y="60"/>
                  </a:cxn>
                  <a:cxn ang="0">
                    <a:pos x="146" y="11"/>
                  </a:cxn>
                  <a:cxn ang="0">
                    <a:pos x="72" y="0"/>
                  </a:cxn>
                </a:cxnLst>
                <a:rect l="0" t="0" r="r" b="b"/>
                <a:pathLst>
                  <a:path w="156" h="118">
                    <a:moveTo>
                      <a:pt x="72" y="0"/>
                    </a:moveTo>
                    <a:lnTo>
                      <a:pt x="21" y="19"/>
                    </a:lnTo>
                    <a:lnTo>
                      <a:pt x="3" y="46"/>
                    </a:lnTo>
                    <a:lnTo>
                      <a:pt x="0" y="70"/>
                    </a:lnTo>
                    <a:lnTo>
                      <a:pt x="0" y="84"/>
                    </a:lnTo>
                    <a:lnTo>
                      <a:pt x="9" y="100"/>
                    </a:lnTo>
                    <a:lnTo>
                      <a:pt x="29" y="108"/>
                    </a:lnTo>
                    <a:lnTo>
                      <a:pt x="50" y="114"/>
                    </a:lnTo>
                    <a:lnTo>
                      <a:pt x="69" y="117"/>
                    </a:lnTo>
                    <a:lnTo>
                      <a:pt x="86" y="117"/>
                    </a:lnTo>
                    <a:lnTo>
                      <a:pt x="114" y="112"/>
                    </a:lnTo>
                    <a:lnTo>
                      <a:pt x="134" y="107"/>
                    </a:lnTo>
                    <a:lnTo>
                      <a:pt x="146" y="98"/>
                    </a:lnTo>
                    <a:lnTo>
                      <a:pt x="153" y="90"/>
                    </a:lnTo>
                    <a:lnTo>
                      <a:pt x="155" y="78"/>
                    </a:lnTo>
                    <a:lnTo>
                      <a:pt x="153" y="60"/>
                    </a:lnTo>
                    <a:lnTo>
                      <a:pt x="146" y="11"/>
                    </a:lnTo>
                    <a:lnTo>
                      <a:pt x="72" y="0"/>
                    </a:lnTo>
                  </a:path>
                </a:pathLst>
              </a:custGeom>
              <a:gradFill rotWithShape="0">
                <a:gsLst>
                  <a:gs pos="0">
                    <a:schemeClr val="hlink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93" name="Freeform 41"/>
              <p:cNvSpPr>
                <a:spLocks/>
              </p:cNvSpPr>
              <p:nvPr/>
            </p:nvSpPr>
            <p:spPr bwMode="auto">
              <a:xfrm>
                <a:off x="442" y="741"/>
                <a:ext cx="88" cy="74"/>
              </a:xfrm>
              <a:custGeom>
                <a:avLst/>
                <a:gdLst/>
                <a:ahLst/>
                <a:cxnLst>
                  <a:cxn ang="0">
                    <a:pos x="87" y="67"/>
                  </a:cxn>
                  <a:cxn ang="0">
                    <a:pos x="76" y="0"/>
                  </a:cxn>
                  <a:cxn ang="0">
                    <a:pos x="33" y="5"/>
                  </a:cxn>
                  <a:cxn ang="0">
                    <a:pos x="0" y="8"/>
                  </a:cxn>
                  <a:cxn ang="0">
                    <a:pos x="9" y="73"/>
                  </a:cxn>
                  <a:cxn ang="0">
                    <a:pos x="12" y="57"/>
                  </a:cxn>
                  <a:cxn ang="0">
                    <a:pos x="22" y="47"/>
                  </a:cxn>
                  <a:cxn ang="0">
                    <a:pos x="40" y="43"/>
                  </a:cxn>
                  <a:cxn ang="0">
                    <a:pos x="60" y="44"/>
                  </a:cxn>
                  <a:cxn ang="0">
                    <a:pos x="76" y="51"/>
                  </a:cxn>
                  <a:cxn ang="0">
                    <a:pos x="87" y="67"/>
                  </a:cxn>
                </a:cxnLst>
                <a:rect l="0" t="0" r="r" b="b"/>
                <a:pathLst>
                  <a:path w="88" h="74">
                    <a:moveTo>
                      <a:pt x="87" y="67"/>
                    </a:moveTo>
                    <a:lnTo>
                      <a:pt x="76" y="0"/>
                    </a:lnTo>
                    <a:lnTo>
                      <a:pt x="33" y="5"/>
                    </a:lnTo>
                    <a:lnTo>
                      <a:pt x="0" y="8"/>
                    </a:lnTo>
                    <a:lnTo>
                      <a:pt x="9" y="73"/>
                    </a:lnTo>
                    <a:lnTo>
                      <a:pt x="12" y="57"/>
                    </a:lnTo>
                    <a:lnTo>
                      <a:pt x="22" y="47"/>
                    </a:lnTo>
                    <a:lnTo>
                      <a:pt x="40" y="43"/>
                    </a:lnTo>
                    <a:lnTo>
                      <a:pt x="60" y="44"/>
                    </a:lnTo>
                    <a:lnTo>
                      <a:pt x="76" y="51"/>
                    </a:lnTo>
                    <a:lnTo>
                      <a:pt x="87" y="67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94" name="Freeform 42"/>
              <p:cNvSpPr>
                <a:spLocks/>
              </p:cNvSpPr>
              <p:nvPr/>
            </p:nvSpPr>
            <p:spPr bwMode="auto">
              <a:xfrm>
                <a:off x="334" y="520"/>
                <a:ext cx="319" cy="286"/>
              </a:xfrm>
              <a:custGeom>
                <a:avLst/>
                <a:gdLst/>
                <a:ahLst/>
                <a:cxnLst>
                  <a:cxn ang="0">
                    <a:pos x="317" y="275"/>
                  </a:cxn>
                  <a:cxn ang="0">
                    <a:pos x="315" y="254"/>
                  </a:cxn>
                  <a:cxn ang="0">
                    <a:pos x="306" y="235"/>
                  </a:cxn>
                  <a:cxn ang="0">
                    <a:pos x="299" y="219"/>
                  </a:cxn>
                  <a:cxn ang="0">
                    <a:pos x="294" y="194"/>
                  </a:cxn>
                  <a:cxn ang="0">
                    <a:pos x="288" y="161"/>
                  </a:cxn>
                  <a:cxn ang="0">
                    <a:pos x="284" y="126"/>
                  </a:cxn>
                  <a:cxn ang="0">
                    <a:pos x="281" y="94"/>
                  </a:cxn>
                  <a:cxn ang="0">
                    <a:pos x="279" y="67"/>
                  </a:cxn>
                  <a:cxn ang="0">
                    <a:pos x="278" y="43"/>
                  </a:cxn>
                  <a:cxn ang="0">
                    <a:pos x="270" y="29"/>
                  </a:cxn>
                  <a:cxn ang="0">
                    <a:pos x="255" y="16"/>
                  </a:cxn>
                  <a:cxn ang="0">
                    <a:pos x="240" y="9"/>
                  </a:cxn>
                  <a:cxn ang="0">
                    <a:pos x="216" y="2"/>
                  </a:cxn>
                  <a:cxn ang="0">
                    <a:pos x="189" y="0"/>
                  </a:cxn>
                  <a:cxn ang="0">
                    <a:pos x="147" y="0"/>
                  </a:cxn>
                  <a:cxn ang="0">
                    <a:pos x="110" y="2"/>
                  </a:cxn>
                  <a:cxn ang="0">
                    <a:pos x="74" y="9"/>
                  </a:cxn>
                  <a:cxn ang="0">
                    <a:pos x="41" y="21"/>
                  </a:cxn>
                  <a:cxn ang="0">
                    <a:pos x="20" y="35"/>
                  </a:cxn>
                  <a:cxn ang="0">
                    <a:pos x="8" y="47"/>
                  </a:cxn>
                  <a:cxn ang="0">
                    <a:pos x="0" y="61"/>
                  </a:cxn>
                  <a:cxn ang="0">
                    <a:pos x="2" y="75"/>
                  </a:cxn>
                  <a:cxn ang="0">
                    <a:pos x="5" y="89"/>
                  </a:cxn>
                  <a:cxn ang="0">
                    <a:pos x="15" y="104"/>
                  </a:cxn>
                  <a:cxn ang="0">
                    <a:pos x="23" y="123"/>
                  </a:cxn>
                  <a:cxn ang="0">
                    <a:pos x="27" y="149"/>
                  </a:cxn>
                  <a:cxn ang="0">
                    <a:pos x="30" y="176"/>
                  </a:cxn>
                  <a:cxn ang="0">
                    <a:pos x="35" y="200"/>
                  </a:cxn>
                  <a:cxn ang="0">
                    <a:pos x="36" y="235"/>
                  </a:cxn>
                  <a:cxn ang="0">
                    <a:pos x="38" y="265"/>
                  </a:cxn>
                  <a:cxn ang="0">
                    <a:pos x="38" y="285"/>
                  </a:cxn>
                  <a:cxn ang="0">
                    <a:pos x="48" y="260"/>
                  </a:cxn>
                  <a:cxn ang="0">
                    <a:pos x="68" y="248"/>
                  </a:cxn>
                  <a:cxn ang="0">
                    <a:pos x="86" y="241"/>
                  </a:cxn>
                  <a:cxn ang="0">
                    <a:pos x="108" y="236"/>
                  </a:cxn>
                  <a:cxn ang="0">
                    <a:pos x="143" y="229"/>
                  </a:cxn>
                  <a:cxn ang="0">
                    <a:pos x="177" y="228"/>
                  </a:cxn>
                  <a:cxn ang="0">
                    <a:pos x="197" y="228"/>
                  </a:cxn>
                  <a:cxn ang="0">
                    <a:pos x="228" y="230"/>
                  </a:cxn>
                  <a:cxn ang="0">
                    <a:pos x="264" y="237"/>
                  </a:cxn>
                  <a:cxn ang="0">
                    <a:pos x="287" y="246"/>
                  </a:cxn>
                  <a:cxn ang="0">
                    <a:pos x="302" y="255"/>
                  </a:cxn>
                  <a:cxn ang="0">
                    <a:pos x="318" y="268"/>
                  </a:cxn>
                </a:cxnLst>
                <a:rect l="0" t="0" r="r" b="b"/>
                <a:pathLst>
                  <a:path w="319" h="286">
                    <a:moveTo>
                      <a:pt x="317" y="275"/>
                    </a:moveTo>
                    <a:lnTo>
                      <a:pt x="315" y="254"/>
                    </a:lnTo>
                    <a:lnTo>
                      <a:pt x="306" y="235"/>
                    </a:lnTo>
                    <a:lnTo>
                      <a:pt x="299" y="219"/>
                    </a:lnTo>
                    <a:lnTo>
                      <a:pt x="294" y="194"/>
                    </a:lnTo>
                    <a:lnTo>
                      <a:pt x="288" y="161"/>
                    </a:lnTo>
                    <a:lnTo>
                      <a:pt x="284" y="126"/>
                    </a:lnTo>
                    <a:lnTo>
                      <a:pt x="281" y="94"/>
                    </a:lnTo>
                    <a:lnTo>
                      <a:pt x="279" y="67"/>
                    </a:lnTo>
                    <a:lnTo>
                      <a:pt x="278" y="43"/>
                    </a:lnTo>
                    <a:lnTo>
                      <a:pt x="270" y="29"/>
                    </a:lnTo>
                    <a:lnTo>
                      <a:pt x="255" y="16"/>
                    </a:lnTo>
                    <a:lnTo>
                      <a:pt x="240" y="9"/>
                    </a:lnTo>
                    <a:lnTo>
                      <a:pt x="216" y="2"/>
                    </a:lnTo>
                    <a:lnTo>
                      <a:pt x="189" y="0"/>
                    </a:lnTo>
                    <a:lnTo>
                      <a:pt x="147" y="0"/>
                    </a:lnTo>
                    <a:lnTo>
                      <a:pt x="110" y="2"/>
                    </a:lnTo>
                    <a:lnTo>
                      <a:pt x="74" y="9"/>
                    </a:lnTo>
                    <a:lnTo>
                      <a:pt x="41" y="21"/>
                    </a:lnTo>
                    <a:lnTo>
                      <a:pt x="20" y="35"/>
                    </a:lnTo>
                    <a:lnTo>
                      <a:pt x="8" y="47"/>
                    </a:lnTo>
                    <a:lnTo>
                      <a:pt x="0" y="61"/>
                    </a:lnTo>
                    <a:lnTo>
                      <a:pt x="2" y="75"/>
                    </a:lnTo>
                    <a:lnTo>
                      <a:pt x="5" y="89"/>
                    </a:lnTo>
                    <a:lnTo>
                      <a:pt x="15" y="104"/>
                    </a:lnTo>
                    <a:lnTo>
                      <a:pt x="23" y="123"/>
                    </a:lnTo>
                    <a:lnTo>
                      <a:pt x="27" y="149"/>
                    </a:lnTo>
                    <a:lnTo>
                      <a:pt x="30" y="176"/>
                    </a:lnTo>
                    <a:lnTo>
                      <a:pt x="35" y="200"/>
                    </a:lnTo>
                    <a:lnTo>
                      <a:pt x="36" y="235"/>
                    </a:lnTo>
                    <a:lnTo>
                      <a:pt x="38" y="265"/>
                    </a:lnTo>
                    <a:lnTo>
                      <a:pt x="38" y="285"/>
                    </a:lnTo>
                    <a:lnTo>
                      <a:pt x="48" y="260"/>
                    </a:lnTo>
                    <a:lnTo>
                      <a:pt x="68" y="248"/>
                    </a:lnTo>
                    <a:lnTo>
                      <a:pt x="86" y="241"/>
                    </a:lnTo>
                    <a:lnTo>
                      <a:pt x="108" y="236"/>
                    </a:lnTo>
                    <a:lnTo>
                      <a:pt x="143" y="229"/>
                    </a:lnTo>
                    <a:lnTo>
                      <a:pt x="177" y="228"/>
                    </a:lnTo>
                    <a:lnTo>
                      <a:pt x="197" y="228"/>
                    </a:lnTo>
                    <a:lnTo>
                      <a:pt x="228" y="230"/>
                    </a:lnTo>
                    <a:lnTo>
                      <a:pt x="264" y="237"/>
                    </a:lnTo>
                    <a:lnTo>
                      <a:pt x="287" y="246"/>
                    </a:lnTo>
                    <a:lnTo>
                      <a:pt x="302" y="255"/>
                    </a:lnTo>
                    <a:lnTo>
                      <a:pt x="318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95" name="Freeform 43"/>
              <p:cNvSpPr>
                <a:spLocks/>
              </p:cNvSpPr>
              <p:nvPr/>
            </p:nvSpPr>
            <p:spPr bwMode="auto">
              <a:xfrm>
                <a:off x="5049" y="578"/>
                <a:ext cx="551" cy="335"/>
              </a:xfrm>
              <a:custGeom>
                <a:avLst/>
                <a:gdLst/>
                <a:ahLst/>
                <a:cxnLst>
                  <a:cxn ang="0">
                    <a:pos x="534" y="48"/>
                  </a:cxn>
                  <a:cxn ang="0">
                    <a:pos x="550" y="117"/>
                  </a:cxn>
                  <a:cxn ang="0">
                    <a:pos x="540" y="142"/>
                  </a:cxn>
                  <a:cxn ang="0">
                    <a:pos x="517" y="179"/>
                  </a:cxn>
                  <a:cxn ang="0">
                    <a:pos x="493" y="212"/>
                  </a:cxn>
                  <a:cxn ang="0">
                    <a:pos x="465" y="239"/>
                  </a:cxn>
                  <a:cxn ang="0">
                    <a:pos x="430" y="267"/>
                  </a:cxn>
                  <a:cxn ang="0">
                    <a:pos x="397" y="286"/>
                  </a:cxn>
                  <a:cxn ang="0">
                    <a:pos x="361" y="304"/>
                  </a:cxn>
                  <a:cxn ang="0">
                    <a:pos x="315" y="320"/>
                  </a:cxn>
                  <a:cxn ang="0">
                    <a:pos x="280" y="328"/>
                  </a:cxn>
                  <a:cxn ang="0">
                    <a:pos x="238" y="334"/>
                  </a:cxn>
                  <a:cxn ang="0">
                    <a:pos x="199" y="334"/>
                  </a:cxn>
                  <a:cxn ang="0">
                    <a:pos x="157" y="329"/>
                  </a:cxn>
                  <a:cxn ang="0">
                    <a:pos x="114" y="317"/>
                  </a:cxn>
                  <a:cxn ang="0">
                    <a:pos x="75" y="298"/>
                  </a:cxn>
                  <a:cxn ang="0">
                    <a:pos x="52" y="282"/>
                  </a:cxn>
                  <a:cxn ang="0">
                    <a:pos x="24" y="258"/>
                  </a:cxn>
                  <a:cxn ang="0">
                    <a:pos x="9" y="238"/>
                  </a:cxn>
                  <a:cxn ang="0">
                    <a:pos x="0" y="222"/>
                  </a:cxn>
                  <a:cxn ang="0">
                    <a:pos x="0" y="204"/>
                  </a:cxn>
                  <a:cxn ang="0">
                    <a:pos x="6" y="182"/>
                  </a:cxn>
                  <a:cxn ang="0">
                    <a:pos x="18" y="166"/>
                  </a:cxn>
                  <a:cxn ang="0">
                    <a:pos x="27" y="131"/>
                  </a:cxn>
                  <a:cxn ang="0">
                    <a:pos x="31" y="112"/>
                  </a:cxn>
                  <a:cxn ang="0">
                    <a:pos x="283" y="128"/>
                  </a:cxn>
                  <a:cxn ang="0">
                    <a:pos x="316" y="122"/>
                  </a:cxn>
                  <a:cxn ang="0">
                    <a:pos x="357" y="109"/>
                  </a:cxn>
                  <a:cxn ang="0">
                    <a:pos x="388" y="93"/>
                  </a:cxn>
                  <a:cxn ang="0">
                    <a:pos x="421" y="73"/>
                  </a:cxn>
                  <a:cxn ang="0">
                    <a:pos x="453" y="44"/>
                  </a:cxn>
                  <a:cxn ang="0">
                    <a:pos x="472" y="19"/>
                  </a:cxn>
                  <a:cxn ang="0">
                    <a:pos x="486" y="0"/>
                  </a:cxn>
                  <a:cxn ang="0">
                    <a:pos x="534" y="48"/>
                  </a:cxn>
                </a:cxnLst>
                <a:rect l="0" t="0" r="r" b="b"/>
                <a:pathLst>
                  <a:path w="551" h="335">
                    <a:moveTo>
                      <a:pt x="534" y="48"/>
                    </a:moveTo>
                    <a:lnTo>
                      <a:pt x="550" y="117"/>
                    </a:lnTo>
                    <a:lnTo>
                      <a:pt x="540" y="142"/>
                    </a:lnTo>
                    <a:lnTo>
                      <a:pt x="517" y="179"/>
                    </a:lnTo>
                    <a:lnTo>
                      <a:pt x="493" y="212"/>
                    </a:lnTo>
                    <a:lnTo>
                      <a:pt x="465" y="239"/>
                    </a:lnTo>
                    <a:lnTo>
                      <a:pt x="430" y="267"/>
                    </a:lnTo>
                    <a:lnTo>
                      <a:pt x="397" y="286"/>
                    </a:lnTo>
                    <a:lnTo>
                      <a:pt x="361" y="304"/>
                    </a:lnTo>
                    <a:lnTo>
                      <a:pt x="315" y="320"/>
                    </a:lnTo>
                    <a:lnTo>
                      <a:pt x="280" y="328"/>
                    </a:lnTo>
                    <a:lnTo>
                      <a:pt x="238" y="334"/>
                    </a:lnTo>
                    <a:lnTo>
                      <a:pt x="199" y="334"/>
                    </a:lnTo>
                    <a:lnTo>
                      <a:pt x="157" y="329"/>
                    </a:lnTo>
                    <a:lnTo>
                      <a:pt x="114" y="317"/>
                    </a:lnTo>
                    <a:lnTo>
                      <a:pt x="75" y="298"/>
                    </a:lnTo>
                    <a:lnTo>
                      <a:pt x="52" y="282"/>
                    </a:lnTo>
                    <a:lnTo>
                      <a:pt x="24" y="258"/>
                    </a:lnTo>
                    <a:lnTo>
                      <a:pt x="9" y="238"/>
                    </a:lnTo>
                    <a:lnTo>
                      <a:pt x="0" y="222"/>
                    </a:lnTo>
                    <a:lnTo>
                      <a:pt x="0" y="204"/>
                    </a:lnTo>
                    <a:lnTo>
                      <a:pt x="6" y="182"/>
                    </a:lnTo>
                    <a:lnTo>
                      <a:pt x="18" y="166"/>
                    </a:lnTo>
                    <a:lnTo>
                      <a:pt x="27" y="131"/>
                    </a:lnTo>
                    <a:lnTo>
                      <a:pt x="31" y="112"/>
                    </a:lnTo>
                    <a:lnTo>
                      <a:pt x="283" y="128"/>
                    </a:lnTo>
                    <a:lnTo>
                      <a:pt x="316" y="122"/>
                    </a:lnTo>
                    <a:lnTo>
                      <a:pt x="357" y="109"/>
                    </a:lnTo>
                    <a:lnTo>
                      <a:pt x="388" y="93"/>
                    </a:lnTo>
                    <a:lnTo>
                      <a:pt x="421" y="73"/>
                    </a:lnTo>
                    <a:lnTo>
                      <a:pt x="453" y="44"/>
                    </a:lnTo>
                    <a:lnTo>
                      <a:pt x="472" y="19"/>
                    </a:lnTo>
                    <a:lnTo>
                      <a:pt x="486" y="0"/>
                    </a:lnTo>
                    <a:lnTo>
                      <a:pt x="534" y="4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96" name="Freeform 44"/>
              <p:cNvSpPr>
                <a:spLocks/>
              </p:cNvSpPr>
              <p:nvPr/>
            </p:nvSpPr>
            <p:spPr bwMode="auto">
              <a:xfrm>
                <a:off x="5145" y="160"/>
                <a:ext cx="475" cy="5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94"/>
                  </a:cxn>
                  <a:cxn ang="0">
                    <a:pos x="28" y="291"/>
                  </a:cxn>
                  <a:cxn ang="0">
                    <a:pos x="63" y="293"/>
                  </a:cxn>
                  <a:cxn ang="0">
                    <a:pos x="121" y="299"/>
                  </a:cxn>
                  <a:cxn ang="0">
                    <a:pos x="178" y="310"/>
                  </a:cxn>
                  <a:cxn ang="0">
                    <a:pos x="231" y="323"/>
                  </a:cxn>
                  <a:cxn ang="0">
                    <a:pos x="274" y="339"/>
                  </a:cxn>
                  <a:cxn ang="0">
                    <a:pos x="325" y="364"/>
                  </a:cxn>
                  <a:cxn ang="0">
                    <a:pos x="364" y="390"/>
                  </a:cxn>
                  <a:cxn ang="0">
                    <a:pos x="393" y="415"/>
                  </a:cxn>
                  <a:cxn ang="0">
                    <a:pos x="414" y="439"/>
                  </a:cxn>
                  <a:cxn ang="0">
                    <a:pos x="427" y="461"/>
                  </a:cxn>
                  <a:cxn ang="0">
                    <a:pos x="439" y="488"/>
                  </a:cxn>
                  <a:cxn ang="0">
                    <a:pos x="444" y="513"/>
                  </a:cxn>
                  <a:cxn ang="0">
                    <a:pos x="451" y="551"/>
                  </a:cxn>
                  <a:cxn ang="0">
                    <a:pos x="457" y="518"/>
                  </a:cxn>
                  <a:cxn ang="0">
                    <a:pos x="466" y="481"/>
                  </a:cxn>
                  <a:cxn ang="0">
                    <a:pos x="469" y="453"/>
                  </a:cxn>
                  <a:cxn ang="0">
                    <a:pos x="474" y="420"/>
                  </a:cxn>
                  <a:cxn ang="0">
                    <a:pos x="472" y="393"/>
                  </a:cxn>
                  <a:cxn ang="0">
                    <a:pos x="466" y="361"/>
                  </a:cxn>
                  <a:cxn ang="0">
                    <a:pos x="459" y="317"/>
                  </a:cxn>
                  <a:cxn ang="0">
                    <a:pos x="444" y="279"/>
                  </a:cxn>
                  <a:cxn ang="0">
                    <a:pos x="424" y="238"/>
                  </a:cxn>
                  <a:cxn ang="0">
                    <a:pos x="399" y="196"/>
                  </a:cxn>
                  <a:cxn ang="0">
                    <a:pos x="363" y="152"/>
                  </a:cxn>
                  <a:cxn ang="0">
                    <a:pos x="322" y="116"/>
                  </a:cxn>
                  <a:cxn ang="0">
                    <a:pos x="286" y="87"/>
                  </a:cxn>
                  <a:cxn ang="0">
                    <a:pos x="241" y="60"/>
                  </a:cxn>
                  <a:cxn ang="0">
                    <a:pos x="195" y="40"/>
                  </a:cxn>
                  <a:cxn ang="0">
                    <a:pos x="141" y="21"/>
                  </a:cxn>
                  <a:cxn ang="0">
                    <a:pos x="94" y="10"/>
                  </a:cxn>
                  <a:cxn ang="0">
                    <a:pos x="39" y="3"/>
                  </a:cxn>
                  <a:cxn ang="0">
                    <a:pos x="0" y="0"/>
                  </a:cxn>
                </a:cxnLst>
                <a:rect l="0" t="0" r="r" b="b"/>
                <a:pathLst>
                  <a:path w="475" h="552">
                    <a:moveTo>
                      <a:pt x="0" y="0"/>
                    </a:moveTo>
                    <a:lnTo>
                      <a:pt x="0" y="294"/>
                    </a:lnTo>
                    <a:lnTo>
                      <a:pt x="28" y="291"/>
                    </a:lnTo>
                    <a:lnTo>
                      <a:pt x="63" y="293"/>
                    </a:lnTo>
                    <a:lnTo>
                      <a:pt x="121" y="299"/>
                    </a:lnTo>
                    <a:lnTo>
                      <a:pt x="178" y="310"/>
                    </a:lnTo>
                    <a:lnTo>
                      <a:pt x="231" y="323"/>
                    </a:lnTo>
                    <a:lnTo>
                      <a:pt x="274" y="339"/>
                    </a:lnTo>
                    <a:lnTo>
                      <a:pt x="325" y="364"/>
                    </a:lnTo>
                    <a:lnTo>
                      <a:pt x="364" y="390"/>
                    </a:lnTo>
                    <a:lnTo>
                      <a:pt x="393" y="415"/>
                    </a:lnTo>
                    <a:lnTo>
                      <a:pt x="414" y="439"/>
                    </a:lnTo>
                    <a:lnTo>
                      <a:pt x="427" y="461"/>
                    </a:lnTo>
                    <a:lnTo>
                      <a:pt x="439" y="488"/>
                    </a:lnTo>
                    <a:lnTo>
                      <a:pt x="444" y="513"/>
                    </a:lnTo>
                    <a:lnTo>
                      <a:pt x="451" y="551"/>
                    </a:lnTo>
                    <a:lnTo>
                      <a:pt x="457" y="518"/>
                    </a:lnTo>
                    <a:lnTo>
                      <a:pt x="466" y="481"/>
                    </a:lnTo>
                    <a:lnTo>
                      <a:pt x="469" y="453"/>
                    </a:lnTo>
                    <a:lnTo>
                      <a:pt x="474" y="420"/>
                    </a:lnTo>
                    <a:lnTo>
                      <a:pt x="472" y="393"/>
                    </a:lnTo>
                    <a:lnTo>
                      <a:pt x="466" y="361"/>
                    </a:lnTo>
                    <a:lnTo>
                      <a:pt x="459" y="317"/>
                    </a:lnTo>
                    <a:lnTo>
                      <a:pt x="444" y="279"/>
                    </a:lnTo>
                    <a:lnTo>
                      <a:pt x="424" y="238"/>
                    </a:lnTo>
                    <a:lnTo>
                      <a:pt x="399" y="196"/>
                    </a:lnTo>
                    <a:lnTo>
                      <a:pt x="363" y="152"/>
                    </a:lnTo>
                    <a:lnTo>
                      <a:pt x="322" y="116"/>
                    </a:lnTo>
                    <a:lnTo>
                      <a:pt x="286" y="87"/>
                    </a:lnTo>
                    <a:lnTo>
                      <a:pt x="241" y="60"/>
                    </a:lnTo>
                    <a:lnTo>
                      <a:pt x="195" y="40"/>
                    </a:lnTo>
                    <a:lnTo>
                      <a:pt x="141" y="21"/>
                    </a:lnTo>
                    <a:lnTo>
                      <a:pt x="94" y="10"/>
                    </a:lnTo>
                    <a:lnTo>
                      <a:pt x="39" y="3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97" name="Freeform 45"/>
              <p:cNvSpPr>
                <a:spLocks/>
              </p:cNvSpPr>
              <p:nvPr/>
            </p:nvSpPr>
            <p:spPr bwMode="auto">
              <a:xfrm>
                <a:off x="5176" y="727"/>
                <a:ext cx="156" cy="118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134" y="19"/>
                  </a:cxn>
                  <a:cxn ang="0">
                    <a:pos x="152" y="46"/>
                  </a:cxn>
                  <a:cxn ang="0">
                    <a:pos x="155" y="70"/>
                  </a:cxn>
                  <a:cxn ang="0">
                    <a:pos x="155" y="84"/>
                  </a:cxn>
                  <a:cxn ang="0">
                    <a:pos x="146" y="100"/>
                  </a:cxn>
                  <a:cxn ang="0">
                    <a:pos x="126" y="108"/>
                  </a:cxn>
                  <a:cxn ang="0">
                    <a:pos x="105" y="114"/>
                  </a:cxn>
                  <a:cxn ang="0">
                    <a:pos x="86" y="117"/>
                  </a:cxn>
                  <a:cxn ang="0">
                    <a:pos x="69" y="117"/>
                  </a:cxn>
                  <a:cxn ang="0">
                    <a:pos x="41" y="112"/>
                  </a:cxn>
                  <a:cxn ang="0">
                    <a:pos x="21" y="107"/>
                  </a:cxn>
                  <a:cxn ang="0">
                    <a:pos x="9" y="98"/>
                  </a:cxn>
                  <a:cxn ang="0">
                    <a:pos x="2" y="90"/>
                  </a:cxn>
                  <a:cxn ang="0">
                    <a:pos x="0" y="78"/>
                  </a:cxn>
                  <a:cxn ang="0">
                    <a:pos x="2" y="60"/>
                  </a:cxn>
                  <a:cxn ang="0">
                    <a:pos x="9" y="11"/>
                  </a:cxn>
                  <a:cxn ang="0">
                    <a:pos x="83" y="0"/>
                  </a:cxn>
                </a:cxnLst>
                <a:rect l="0" t="0" r="r" b="b"/>
                <a:pathLst>
                  <a:path w="156" h="118">
                    <a:moveTo>
                      <a:pt x="83" y="0"/>
                    </a:moveTo>
                    <a:lnTo>
                      <a:pt x="134" y="19"/>
                    </a:lnTo>
                    <a:lnTo>
                      <a:pt x="152" y="46"/>
                    </a:lnTo>
                    <a:lnTo>
                      <a:pt x="155" y="70"/>
                    </a:lnTo>
                    <a:lnTo>
                      <a:pt x="155" y="84"/>
                    </a:lnTo>
                    <a:lnTo>
                      <a:pt x="146" y="100"/>
                    </a:lnTo>
                    <a:lnTo>
                      <a:pt x="126" y="108"/>
                    </a:lnTo>
                    <a:lnTo>
                      <a:pt x="105" y="114"/>
                    </a:lnTo>
                    <a:lnTo>
                      <a:pt x="86" y="117"/>
                    </a:lnTo>
                    <a:lnTo>
                      <a:pt x="69" y="117"/>
                    </a:lnTo>
                    <a:lnTo>
                      <a:pt x="41" y="112"/>
                    </a:lnTo>
                    <a:lnTo>
                      <a:pt x="21" y="107"/>
                    </a:lnTo>
                    <a:lnTo>
                      <a:pt x="9" y="98"/>
                    </a:lnTo>
                    <a:lnTo>
                      <a:pt x="2" y="90"/>
                    </a:lnTo>
                    <a:lnTo>
                      <a:pt x="0" y="78"/>
                    </a:lnTo>
                    <a:lnTo>
                      <a:pt x="2" y="60"/>
                    </a:lnTo>
                    <a:lnTo>
                      <a:pt x="9" y="11"/>
                    </a:lnTo>
                    <a:lnTo>
                      <a:pt x="83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100000">
                    <a:schemeClr val="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98" name="Freeform 46"/>
              <p:cNvSpPr>
                <a:spLocks/>
              </p:cNvSpPr>
              <p:nvPr/>
            </p:nvSpPr>
            <p:spPr bwMode="auto">
              <a:xfrm>
                <a:off x="5172" y="740"/>
                <a:ext cx="88" cy="74"/>
              </a:xfrm>
              <a:custGeom>
                <a:avLst/>
                <a:gdLst/>
                <a:ahLst/>
                <a:cxnLst>
                  <a:cxn ang="0">
                    <a:pos x="0" y="68"/>
                  </a:cxn>
                  <a:cxn ang="0">
                    <a:pos x="11" y="0"/>
                  </a:cxn>
                  <a:cxn ang="0">
                    <a:pos x="54" y="5"/>
                  </a:cxn>
                  <a:cxn ang="0">
                    <a:pos x="87" y="9"/>
                  </a:cxn>
                  <a:cxn ang="0">
                    <a:pos x="78" y="73"/>
                  </a:cxn>
                  <a:cxn ang="0">
                    <a:pos x="75" y="58"/>
                  </a:cxn>
                  <a:cxn ang="0">
                    <a:pos x="65" y="47"/>
                  </a:cxn>
                  <a:cxn ang="0">
                    <a:pos x="47" y="44"/>
                  </a:cxn>
                  <a:cxn ang="0">
                    <a:pos x="27" y="45"/>
                  </a:cxn>
                  <a:cxn ang="0">
                    <a:pos x="11" y="52"/>
                  </a:cxn>
                  <a:cxn ang="0">
                    <a:pos x="0" y="68"/>
                  </a:cxn>
                </a:cxnLst>
                <a:rect l="0" t="0" r="r" b="b"/>
                <a:pathLst>
                  <a:path w="88" h="74">
                    <a:moveTo>
                      <a:pt x="0" y="68"/>
                    </a:moveTo>
                    <a:lnTo>
                      <a:pt x="11" y="0"/>
                    </a:lnTo>
                    <a:lnTo>
                      <a:pt x="54" y="5"/>
                    </a:lnTo>
                    <a:lnTo>
                      <a:pt x="87" y="9"/>
                    </a:lnTo>
                    <a:lnTo>
                      <a:pt x="78" y="73"/>
                    </a:lnTo>
                    <a:lnTo>
                      <a:pt x="75" y="58"/>
                    </a:lnTo>
                    <a:lnTo>
                      <a:pt x="65" y="47"/>
                    </a:lnTo>
                    <a:lnTo>
                      <a:pt x="47" y="44"/>
                    </a:lnTo>
                    <a:lnTo>
                      <a:pt x="27" y="45"/>
                    </a:lnTo>
                    <a:lnTo>
                      <a:pt x="11" y="52"/>
                    </a:lnTo>
                    <a:lnTo>
                      <a:pt x="0" y="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199" name="Freeform 47"/>
              <p:cNvSpPr>
                <a:spLocks/>
              </p:cNvSpPr>
              <p:nvPr/>
            </p:nvSpPr>
            <p:spPr bwMode="auto">
              <a:xfrm>
                <a:off x="5049" y="520"/>
                <a:ext cx="319" cy="286"/>
              </a:xfrm>
              <a:custGeom>
                <a:avLst/>
                <a:gdLst/>
                <a:ahLst/>
                <a:cxnLst>
                  <a:cxn ang="0">
                    <a:pos x="1" y="275"/>
                  </a:cxn>
                  <a:cxn ang="0">
                    <a:pos x="3" y="254"/>
                  </a:cxn>
                  <a:cxn ang="0">
                    <a:pos x="12" y="235"/>
                  </a:cxn>
                  <a:cxn ang="0">
                    <a:pos x="19" y="219"/>
                  </a:cxn>
                  <a:cxn ang="0">
                    <a:pos x="24" y="194"/>
                  </a:cxn>
                  <a:cxn ang="0">
                    <a:pos x="30" y="161"/>
                  </a:cxn>
                  <a:cxn ang="0">
                    <a:pos x="34" y="126"/>
                  </a:cxn>
                  <a:cxn ang="0">
                    <a:pos x="37" y="94"/>
                  </a:cxn>
                  <a:cxn ang="0">
                    <a:pos x="39" y="67"/>
                  </a:cxn>
                  <a:cxn ang="0">
                    <a:pos x="40" y="43"/>
                  </a:cxn>
                  <a:cxn ang="0">
                    <a:pos x="48" y="29"/>
                  </a:cxn>
                  <a:cxn ang="0">
                    <a:pos x="63" y="16"/>
                  </a:cxn>
                  <a:cxn ang="0">
                    <a:pos x="78" y="9"/>
                  </a:cxn>
                  <a:cxn ang="0">
                    <a:pos x="102" y="2"/>
                  </a:cxn>
                  <a:cxn ang="0">
                    <a:pos x="129" y="0"/>
                  </a:cxn>
                  <a:cxn ang="0">
                    <a:pos x="171" y="0"/>
                  </a:cxn>
                  <a:cxn ang="0">
                    <a:pos x="208" y="2"/>
                  </a:cxn>
                  <a:cxn ang="0">
                    <a:pos x="244" y="9"/>
                  </a:cxn>
                  <a:cxn ang="0">
                    <a:pos x="277" y="21"/>
                  </a:cxn>
                  <a:cxn ang="0">
                    <a:pos x="298" y="35"/>
                  </a:cxn>
                  <a:cxn ang="0">
                    <a:pos x="310" y="47"/>
                  </a:cxn>
                  <a:cxn ang="0">
                    <a:pos x="318" y="61"/>
                  </a:cxn>
                  <a:cxn ang="0">
                    <a:pos x="316" y="75"/>
                  </a:cxn>
                  <a:cxn ang="0">
                    <a:pos x="313" y="89"/>
                  </a:cxn>
                  <a:cxn ang="0">
                    <a:pos x="303" y="104"/>
                  </a:cxn>
                  <a:cxn ang="0">
                    <a:pos x="295" y="123"/>
                  </a:cxn>
                  <a:cxn ang="0">
                    <a:pos x="291" y="149"/>
                  </a:cxn>
                  <a:cxn ang="0">
                    <a:pos x="288" y="176"/>
                  </a:cxn>
                  <a:cxn ang="0">
                    <a:pos x="283" y="200"/>
                  </a:cxn>
                  <a:cxn ang="0">
                    <a:pos x="282" y="235"/>
                  </a:cxn>
                  <a:cxn ang="0">
                    <a:pos x="280" y="265"/>
                  </a:cxn>
                  <a:cxn ang="0">
                    <a:pos x="280" y="285"/>
                  </a:cxn>
                  <a:cxn ang="0">
                    <a:pos x="270" y="260"/>
                  </a:cxn>
                  <a:cxn ang="0">
                    <a:pos x="250" y="248"/>
                  </a:cxn>
                  <a:cxn ang="0">
                    <a:pos x="232" y="241"/>
                  </a:cxn>
                  <a:cxn ang="0">
                    <a:pos x="210" y="236"/>
                  </a:cxn>
                  <a:cxn ang="0">
                    <a:pos x="175" y="229"/>
                  </a:cxn>
                  <a:cxn ang="0">
                    <a:pos x="141" y="228"/>
                  </a:cxn>
                  <a:cxn ang="0">
                    <a:pos x="121" y="228"/>
                  </a:cxn>
                  <a:cxn ang="0">
                    <a:pos x="90" y="230"/>
                  </a:cxn>
                  <a:cxn ang="0">
                    <a:pos x="54" y="237"/>
                  </a:cxn>
                  <a:cxn ang="0">
                    <a:pos x="31" y="246"/>
                  </a:cxn>
                  <a:cxn ang="0">
                    <a:pos x="16" y="255"/>
                  </a:cxn>
                  <a:cxn ang="0">
                    <a:pos x="0" y="268"/>
                  </a:cxn>
                </a:cxnLst>
                <a:rect l="0" t="0" r="r" b="b"/>
                <a:pathLst>
                  <a:path w="319" h="286">
                    <a:moveTo>
                      <a:pt x="1" y="275"/>
                    </a:moveTo>
                    <a:lnTo>
                      <a:pt x="3" y="254"/>
                    </a:lnTo>
                    <a:lnTo>
                      <a:pt x="12" y="235"/>
                    </a:lnTo>
                    <a:lnTo>
                      <a:pt x="19" y="219"/>
                    </a:lnTo>
                    <a:lnTo>
                      <a:pt x="24" y="194"/>
                    </a:lnTo>
                    <a:lnTo>
                      <a:pt x="30" y="161"/>
                    </a:lnTo>
                    <a:lnTo>
                      <a:pt x="34" y="126"/>
                    </a:lnTo>
                    <a:lnTo>
                      <a:pt x="37" y="94"/>
                    </a:lnTo>
                    <a:lnTo>
                      <a:pt x="39" y="67"/>
                    </a:lnTo>
                    <a:lnTo>
                      <a:pt x="40" y="43"/>
                    </a:lnTo>
                    <a:lnTo>
                      <a:pt x="48" y="29"/>
                    </a:lnTo>
                    <a:lnTo>
                      <a:pt x="63" y="16"/>
                    </a:lnTo>
                    <a:lnTo>
                      <a:pt x="78" y="9"/>
                    </a:lnTo>
                    <a:lnTo>
                      <a:pt x="102" y="2"/>
                    </a:lnTo>
                    <a:lnTo>
                      <a:pt x="129" y="0"/>
                    </a:lnTo>
                    <a:lnTo>
                      <a:pt x="171" y="0"/>
                    </a:lnTo>
                    <a:lnTo>
                      <a:pt x="208" y="2"/>
                    </a:lnTo>
                    <a:lnTo>
                      <a:pt x="244" y="9"/>
                    </a:lnTo>
                    <a:lnTo>
                      <a:pt x="277" y="21"/>
                    </a:lnTo>
                    <a:lnTo>
                      <a:pt x="298" y="35"/>
                    </a:lnTo>
                    <a:lnTo>
                      <a:pt x="310" y="47"/>
                    </a:lnTo>
                    <a:lnTo>
                      <a:pt x="318" y="61"/>
                    </a:lnTo>
                    <a:lnTo>
                      <a:pt x="316" y="75"/>
                    </a:lnTo>
                    <a:lnTo>
                      <a:pt x="313" y="89"/>
                    </a:lnTo>
                    <a:lnTo>
                      <a:pt x="303" y="104"/>
                    </a:lnTo>
                    <a:lnTo>
                      <a:pt x="295" y="123"/>
                    </a:lnTo>
                    <a:lnTo>
                      <a:pt x="291" y="149"/>
                    </a:lnTo>
                    <a:lnTo>
                      <a:pt x="288" y="176"/>
                    </a:lnTo>
                    <a:lnTo>
                      <a:pt x="283" y="200"/>
                    </a:lnTo>
                    <a:lnTo>
                      <a:pt x="282" y="235"/>
                    </a:lnTo>
                    <a:lnTo>
                      <a:pt x="280" y="265"/>
                    </a:lnTo>
                    <a:lnTo>
                      <a:pt x="280" y="285"/>
                    </a:lnTo>
                    <a:lnTo>
                      <a:pt x="270" y="260"/>
                    </a:lnTo>
                    <a:lnTo>
                      <a:pt x="250" y="248"/>
                    </a:lnTo>
                    <a:lnTo>
                      <a:pt x="232" y="241"/>
                    </a:lnTo>
                    <a:lnTo>
                      <a:pt x="210" y="236"/>
                    </a:lnTo>
                    <a:lnTo>
                      <a:pt x="175" y="229"/>
                    </a:lnTo>
                    <a:lnTo>
                      <a:pt x="141" y="228"/>
                    </a:lnTo>
                    <a:lnTo>
                      <a:pt x="121" y="228"/>
                    </a:lnTo>
                    <a:lnTo>
                      <a:pt x="90" y="230"/>
                    </a:lnTo>
                    <a:lnTo>
                      <a:pt x="54" y="237"/>
                    </a:lnTo>
                    <a:lnTo>
                      <a:pt x="31" y="246"/>
                    </a:lnTo>
                    <a:lnTo>
                      <a:pt x="16" y="255"/>
                    </a:lnTo>
                    <a:lnTo>
                      <a:pt x="0" y="268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  <p:sp>
            <p:nvSpPr>
              <p:cNvPr id="49200" name="Freeform 48"/>
              <p:cNvSpPr>
                <a:spLocks/>
              </p:cNvSpPr>
              <p:nvPr/>
            </p:nvSpPr>
            <p:spPr bwMode="auto">
              <a:xfrm>
                <a:off x="4319" y="160"/>
                <a:ext cx="83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56"/>
                  </a:cxn>
                  <a:cxn ang="0">
                    <a:pos x="84" y="374"/>
                  </a:cxn>
                  <a:cxn ang="0">
                    <a:pos x="153" y="393"/>
                  </a:cxn>
                  <a:cxn ang="0">
                    <a:pos x="210" y="404"/>
                  </a:cxn>
                  <a:cxn ang="0">
                    <a:pos x="258" y="410"/>
                  </a:cxn>
                  <a:cxn ang="0">
                    <a:pos x="312" y="416"/>
                  </a:cxn>
                  <a:cxn ang="0">
                    <a:pos x="402" y="419"/>
                  </a:cxn>
                  <a:cxn ang="0">
                    <a:pos x="485" y="412"/>
                  </a:cxn>
                  <a:cxn ang="0">
                    <a:pos x="570" y="399"/>
                  </a:cxn>
                  <a:cxn ang="0">
                    <a:pos x="652" y="377"/>
                  </a:cxn>
                  <a:cxn ang="0">
                    <a:pos x="724" y="347"/>
                  </a:cxn>
                  <a:cxn ang="0">
                    <a:pos x="784" y="306"/>
                  </a:cxn>
                  <a:cxn ang="0">
                    <a:pos x="829" y="291"/>
                  </a:cxn>
                  <a:cxn ang="0">
                    <a:pos x="831" y="2"/>
                  </a:cxn>
                  <a:cxn ang="0">
                    <a:pos x="786" y="9"/>
                  </a:cxn>
                  <a:cxn ang="0">
                    <a:pos x="726" y="29"/>
                  </a:cxn>
                  <a:cxn ang="0">
                    <a:pos x="654" y="55"/>
                  </a:cxn>
                  <a:cxn ang="0">
                    <a:pos x="585" y="70"/>
                  </a:cxn>
                  <a:cxn ang="0">
                    <a:pos x="515" y="78"/>
                  </a:cxn>
                  <a:cxn ang="0">
                    <a:pos x="468" y="82"/>
                  </a:cxn>
                  <a:cxn ang="0">
                    <a:pos x="428" y="84"/>
                  </a:cxn>
                  <a:cxn ang="0">
                    <a:pos x="358" y="84"/>
                  </a:cxn>
                  <a:cxn ang="0">
                    <a:pos x="314" y="81"/>
                  </a:cxn>
                  <a:cxn ang="0">
                    <a:pos x="274" y="76"/>
                  </a:cxn>
                  <a:cxn ang="0">
                    <a:pos x="229" y="73"/>
                  </a:cxn>
                  <a:cxn ang="0">
                    <a:pos x="190" y="66"/>
                  </a:cxn>
                  <a:cxn ang="0">
                    <a:pos x="140" y="57"/>
                  </a:cxn>
                  <a:cxn ang="0">
                    <a:pos x="96" y="44"/>
                  </a:cxn>
                  <a:cxn ang="0">
                    <a:pos x="49" y="24"/>
                  </a:cxn>
                  <a:cxn ang="0">
                    <a:pos x="0" y="0"/>
                  </a:cxn>
                </a:cxnLst>
                <a:rect l="0" t="0" r="r" b="b"/>
                <a:pathLst>
                  <a:path w="832" h="420">
                    <a:moveTo>
                      <a:pt x="0" y="0"/>
                    </a:moveTo>
                    <a:lnTo>
                      <a:pt x="0" y="356"/>
                    </a:lnTo>
                    <a:lnTo>
                      <a:pt x="84" y="374"/>
                    </a:lnTo>
                    <a:lnTo>
                      <a:pt x="153" y="393"/>
                    </a:lnTo>
                    <a:lnTo>
                      <a:pt x="210" y="404"/>
                    </a:lnTo>
                    <a:lnTo>
                      <a:pt x="258" y="410"/>
                    </a:lnTo>
                    <a:lnTo>
                      <a:pt x="312" y="416"/>
                    </a:lnTo>
                    <a:lnTo>
                      <a:pt x="402" y="419"/>
                    </a:lnTo>
                    <a:lnTo>
                      <a:pt x="485" y="412"/>
                    </a:lnTo>
                    <a:lnTo>
                      <a:pt x="570" y="399"/>
                    </a:lnTo>
                    <a:lnTo>
                      <a:pt x="652" y="377"/>
                    </a:lnTo>
                    <a:lnTo>
                      <a:pt x="724" y="347"/>
                    </a:lnTo>
                    <a:lnTo>
                      <a:pt x="784" y="306"/>
                    </a:lnTo>
                    <a:lnTo>
                      <a:pt x="829" y="291"/>
                    </a:lnTo>
                    <a:lnTo>
                      <a:pt x="831" y="2"/>
                    </a:lnTo>
                    <a:lnTo>
                      <a:pt x="786" y="9"/>
                    </a:lnTo>
                    <a:lnTo>
                      <a:pt x="726" y="29"/>
                    </a:lnTo>
                    <a:lnTo>
                      <a:pt x="654" y="55"/>
                    </a:lnTo>
                    <a:lnTo>
                      <a:pt x="585" y="70"/>
                    </a:lnTo>
                    <a:lnTo>
                      <a:pt x="515" y="78"/>
                    </a:lnTo>
                    <a:lnTo>
                      <a:pt x="468" y="82"/>
                    </a:lnTo>
                    <a:lnTo>
                      <a:pt x="428" y="84"/>
                    </a:lnTo>
                    <a:lnTo>
                      <a:pt x="358" y="84"/>
                    </a:lnTo>
                    <a:lnTo>
                      <a:pt x="314" y="81"/>
                    </a:lnTo>
                    <a:lnTo>
                      <a:pt x="274" y="76"/>
                    </a:lnTo>
                    <a:lnTo>
                      <a:pt x="229" y="73"/>
                    </a:lnTo>
                    <a:lnTo>
                      <a:pt x="190" y="66"/>
                    </a:lnTo>
                    <a:lnTo>
                      <a:pt x="140" y="57"/>
                    </a:lnTo>
                    <a:lnTo>
                      <a:pt x="96" y="44"/>
                    </a:lnTo>
                    <a:lnTo>
                      <a:pt x="49" y="24"/>
                    </a:lnTo>
                    <a:lnTo>
                      <a:pt x="0" y="0"/>
                    </a:lnTo>
                  </a:path>
                </a:pathLst>
              </a:custGeom>
              <a:gradFill rotWithShape="0">
                <a:gsLst>
                  <a:gs pos="0">
                    <a:schemeClr val="folHlink"/>
                  </a:gs>
                  <a:gs pos="50000">
                    <a:schemeClr val="accent1"/>
                  </a:gs>
                  <a:gs pos="100000">
                    <a:schemeClr val="folHlink"/>
                  </a:gs>
                </a:gsLst>
                <a:lin ang="0" scaled="1"/>
              </a:gradFill>
              <a:ln w="9525" cap="rnd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latin typeface="+mn-lt"/>
                </a:endParaRPr>
              </a:p>
            </p:txBody>
          </p:sp>
        </p:grpSp>
      </p:grpSp>
      <p:sp>
        <p:nvSpPr>
          <p:cNvPr id="4920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14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920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86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203" name="Rectangle 5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F72F1CA8-CB8A-4BF8-BBB9-15F12045FF7F}" type="datetimeFigureOut">
              <a:rPr lang="ru-RU"/>
              <a:pPr>
                <a:defRPr/>
              </a:pPr>
              <a:t>21.12.2010</a:t>
            </a:fld>
            <a:endParaRPr lang="ru-RU" dirty="0"/>
          </a:p>
        </p:txBody>
      </p:sp>
      <p:sp>
        <p:nvSpPr>
          <p:cNvPr id="49204" name="Rectangle 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205" name="Rectangle 5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61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CB23C913-714E-4DB0-BD55-D1E055949B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66" r:id="rId1"/>
    <p:sldLayoutId id="2147485467" r:id="rId2"/>
    <p:sldLayoutId id="2147485468" r:id="rId3"/>
    <p:sldLayoutId id="2147485469" r:id="rId4"/>
    <p:sldLayoutId id="2147485470" r:id="rId5"/>
    <p:sldLayoutId id="2147485471" r:id="rId6"/>
    <p:sldLayoutId id="2147485472" r:id="rId7"/>
    <p:sldLayoutId id="2147485473" r:id="rId8"/>
    <p:sldLayoutId id="2147485474" r:id="rId9"/>
    <p:sldLayoutId id="2147485475" r:id="rId10"/>
    <p:sldLayoutId id="2147485476" r:id="rId11"/>
    <p:sldLayoutId id="2147485500" r:id="rId12"/>
    <p:sldLayoutId id="2147485501" r:id="rId13"/>
    <p:sldLayoutId id="2147485502" r:id="rId14"/>
    <p:sldLayoutId id="2147485503" r:id="rId15"/>
    <p:sldLayoutId id="2147485504" r:id="rId16"/>
    <p:sldLayoutId id="2147485505" r:id="rId17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49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492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49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01" grpId="0"/>
      <p:bldP spid="49202" grpId="0" build="p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1285875"/>
            <a:ext cx="7772400" cy="2143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0000" dirty="0" smtClean="0">
                <a:latin typeface="Arial Narrow" pitchFamily="34" charset="0"/>
              </a:rPr>
              <a:t>Что такое Бенилюкс?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03848" y="5661248"/>
            <a:ext cx="5543897" cy="652065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/>
              <a:t>Составила: Грызунова В.А.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4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9905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Знаменитый Манекен </a:t>
            </a:r>
            <a:r>
              <a:rPr lang="ru-RU" dirty="0" err="1" smtClean="0"/>
              <a:t>Пис</a:t>
            </a:r>
            <a:r>
              <a:rPr lang="ru-RU" dirty="0" smtClean="0"/>
              <a:t>, писающий мальчик. Символ Брюсселя</a:t>
            </a:r>
            <a:r>
              <a:rPr lang="en-US" dirty="0" smtClean="0"/>
              <a:t> </a:t>
            </a:r>
            <a:r>
              <a:rPr lang="ru-RU" dirty="0" smtClean="0"/>
              <a:t>и Бельгии.</a:t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2290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988841"/>
            <a:ext cx="6474945" cy="4869159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8163" y="3248025"/>
            <a:ext cx="47958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6347048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СТОЛИЦА Нидерландов - АМСТЕРДАМ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58175" cy="1614488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ГОСУДАРСТВЕННЫЙ ЯЗЫК :</a:t>
            </a:r>
            <a:r>
              <a:rPr lang="ru-RU" sz="1800" b="1" dirty="0" smtClean="0">
                <a:solidFill>
                  <a:schemeClr val="tx2"/>
                </a:solidFill>
              </a:rPr>
              <a:t/>
            </a:r>
            <a:br>
              <a:rPr lang="ru-RU" sz="1800" b="1" dirty="0" smtClean="0">
                <a:solidFill>
                  <a:schemeClr val="tx2"/>
                </a:solidFill>
              </a:rPr>
            </a:br>
            <a:r>
              <a:rPr lang="ru-RU" sz="5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нидерландский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500063" y="3500438"/>
            <a:ext cx="5214938" cy="2630487"/>
          </a:xfrm>
        </p:spPr>
        <p:txBody>
          <a:bodyPr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ГЛАВА ГОСУДАРСТВА </a:t>
            </a:r>
            <a:r>
              <a:rPr lang="ru-RU" b="1" dirty="0" smtClean="0">
                <a:solidFill>
                  <a:schemeClr val="tx2"/>
                </a:solidFill>
              </a:rPr>
              <a:t>– </a:t>
            </a:r>
            <a:r>
              <a:rPr lang="ru-RU" sz="5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КОРОЛЕВА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8" descr="nederl_fl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2427" y="0"/>
            <a:ext cx="2181573" cy="133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/>
              <a:t>      Нидерланды, </a:t>
            </a:r>
            <a:br>
              <a:rPr lang="ru-RU" sz="4000" dirty="0" smtClean="0"/>
            </a:br>
            <a:r>
              <a:rPr lang="ru-RU" sz="4000" dirty="0" smtClean="0"/>
              <a:t>       или Голландия</a:t>
            </a:r>
          </a:p>
        </p:txBody>
      </p:sp>
      <p:pic>
        <p:nvPicPr>
          <p:cNvPr id="13314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72575" cy="6858000"/>
          </a:xfrm>
          <a:noFill/>
        </p:spPr>
      </p:pic>
      <p:sp>
        <p:nvSpPr>
          <p:cNvPr id="11776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683943" y="0"/>
            <a:ext cx="5460057" cy="1844824"/>
          </a:xfrm>
        </p:spPr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800" dirty="0" smtClean="0"/>
              <a:t>   </a:t>
            </a:r>
            <a:r>
              <a:rPr lang="ru-RU" sz="2800" b="1" dirty="0" smtClean="0"/>
              <a:t>«Бог создал воду, а голландцы берега»- гласит пословица.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800" b="1" dirty="0" smtClean="0"/>
              <a:t>    Голландия находится ниже уровня моря.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7729537" cy="36512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На протяжении веков жители Нидерландов защищались от наступления моря с помощью дамб – земельных насыпей.</a:t>
            </a:r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16388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803275" y="0"/>
            <a:ext cx="9947275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579687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Нидерланды – страна каналов, велосипедов, мельниц и цветов.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2" descr="Floriade 2002. Тюльпан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6" name="Rectangle 4"/>
          <p:cNvSpPr>
            <a:spLocks noGrp="1" noChangeArrowheads="1"/>
          </p:cNvSpPr>
          <p:nvPr>
            <p:ph type="title"/>
          </p:nvPr>
        </p:nvSpPr>
        <p:spPr>
          <a:xfrm>
            <a:off x="357188" y="277813"/>
            <a:ext cx="8229600" cy="4735363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FFFFFF"/>
                </a:solidFill>
              </a:rPr>
              <a:t>В стране более 100 ботанических садов, много парков и скверов.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/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/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Цветы вывозят для продажи во многие страны мира.</a:t>
            </a:r>
            <a:br>
              <a:rPr lang="ru-RU" dirty="0" smtClean="0">
                <a:solidFill>
                  <a:srgbClr val="FFFFFF"/>
                </a:solidFill>
              </a:rPr>
            </a:br>
            <a:endParaRPr lang="ru-RU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Великий герцог Анри (Henri Albe'rt Gabriel Fe'lix Marie Guillaume) и герцогиня Мария Тере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2509838"/>
            <a:ext cx="3857625" cy="434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6563072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СТОЛИЦА  Люксембурга - ЛЮКСЕМБУРГ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844824"/>
            <a:ext cx="7211143" cy="1800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ГОСУДАРСТВЕННЫЙ ЯЗЫК :</a:t>
            </a:r>
            <a:br>
              <a:rPr lang="ru-RU" sz="3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9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французский, 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39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  немецкий</a:t>
            </a:r>
          </a:p>
          <a:p>
            <a:pPr>
              <a:buFont typeface="Wingdings" pitchFamily="2" charset="2"/>
              <a:buNone/>
              <a:defRPr/>
            </a:pPr>
            <a:endParaRPr lang="ru-RU" sz="5400" b="1" i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defRPr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077072"/>
            <a:ext cx="5724128" cy="205898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ru-RU" sz="3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ГЛАВА ГОСУДАРСТВА – </a:t>
            </a:r>
            <a:r>
              <a:rPr lang="ru-RU" sz="3500" b="1" i="1" dirty="0" smtClean="0">
                <a:solidFill>
                  <a:schemeClr val="tx2"/>
                </a:solidFill>
              </a:rPr>
              <a:t>Великий герцог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6" name="Picture 8" descr="luxemb_f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9065" y="0"/>
            <a:ext cx="2304935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6151562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Люксембург, столица Великого герцогства Люксембург. Первые буквы в названии города полностью соответствуют его внешнему виду -люкс.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5400" dirty="0" smtClean="0"/>
              <a:t>Старая крепость</a:t>
            </a:r>
            <a:endParaRPr lang="ru-RU" sz="5400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95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Дворец Герцога Люксембургского, главы государства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71625" y="428625"/>
          <a:ext cx="6084000" cy="608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  <a:gridCol w="468000"/>
              </a:tblGrid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3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8000"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071688" y="928688"/>
            <a:ext cx="428625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Ф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И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Н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Л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Я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Н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Д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И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Я</a:t>
            </a:r>
          </a:p>
          <a:p>
            <a:endParaRPr lang="ru-RU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857750" y="428625"/>
            <a:ext cx="4286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</a:rPr>
              <a:t>Д</a:t>
            </a:r>
          </a:p>
          <a:p>
            <a:r>
              <a:rPr lang="ru-RU" sz="3000" b="1">
                <a:solidFill>
                  <a:srgbClr val="FF0000"/>
                </a:solidFill>
              </a:rPr>
              <a:t>А</a:t>
            </a:r>
          </a:p>
          <a:p>
            <a:r>
              <a:rPr lang="ru-RU" sz="3000" b="1">
                <a:solidFill>
                  <a:srgbClr val="FF0000"/>
                </a:solidFill>
              </a:rPr>
              <a:t>Н</a:t>
            </a:r>
          </a:p>
          <a:p>
            <a:r>
              <a:rPr lang="ru-RU" sz="3000" b="1">
                <a:solidFill>
                  <a:srgbClr val="FF0000"/>
                </a:solidFill>
              </a:rPr>
              <a:t>И</a:t>
            </a:r>
          </a:p>
          <a:p>
            <a:r>
              <a:rPr lang="ru-RU" sz="3000" b="1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 flipH="1">
            <a:off x="3429000" y="1357313"/>
            <a:ext cx="50006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 dirty="0">
                <a:solidFill>
                  <a:srgbClr val="FF0000"/>
                </a:solidFill>
              </a:rPr>
              <a:t>Ш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В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Е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Ц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И</a:t>
            </a:r>
          </a:p>
          <a:p>
            <a:r>
              <a:rPr lang="ru-RU" sz="3000" b="1" dirty="0">
                <a:solidFill>
                  <a:srgbClr val="FF0000"/>
                </a:solidFill>
              </a:rPr>
              <a:t>Я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86500" y="1357313"/>
            <a:ext cx="428625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 b="1">
                <a:solidFill>
                  <a:srgbClr val="FF0000"/>
                </a:solidFill>
              </a:rPr>
              <a:t>П</a:t>
            </a:r>
          </a:p>
          <a:p>
            <a:r>
              <a:rPr lang="ru-RU" sz="3000" b="1">
                <a:solidFill>
                  <a:srgbClr val="FF0000"/>
                </a:solidFill>
              </a:rPr>
              <a:t>Р</a:t>
            </a:r>
          </a:p>
          <a:p>
            <a:r>
              <a:rPr lang="ru-RU" sz="3000" b="1">
                <a:solidFill>
                  <a:srgbClr val="FF0000"/>
                </a:solidFill>
              </a:rPr>
              <a:t>Е</a:t>
            </a:r>
          </a:p>
          <a:p>
            <a:r>
              <a:rPr lang="ru-RU" sz="3000" b="1">
                <a:solidFill>
                  <a:srgbClr val="FF0000"/>
                </a:solidFill>
              </a:rPr>
              <a:t>З</a:t>
            </a:r>
          </a:p>
          <a:p>
            <a:r>
              <a:rPr lang="ru-RU" sz="3000" b="1">
                <a:solidFill>
                  <a:srgbClr val="FF0000"/>
                </a:solidFill>
              </a:rPr>
              <a:t>И</a:t>
            </a:r>
          </a:p>
          <a:p>
            <a:r>
              <a:rPr lang="ru-RU" sz="3000" b="1">
                <a:solidFill>
                  <a:srgbClr val="FF0000"/>
                </a:solidFill>
              </a:rPr>
              <a:t>Д</a:t>
            </a:r>
          </a:p>
          <a:p>
            <a:r>
              <a:rPr lang="ru-RU" sz="3000" b="1">
                <a:solidFill>
                  <a:srgbClr val="FF0000"/>
                </a:solidFill>
              </a:rPr>
              <a:t>Е</a:t>
            </a:r>
          </a:p>
          <a:p>
            <a:r>
              <a:rPr lang="ru-RU" sz="3000" b="1">
                <a:solidFill>
                  <a:srgbClr val="FF0000"/>
                </a:solidFill>
              </a:rPr>
              <a:t>Н</a:t>
            </a:r>
          </a:p>
          <a:p>
            <a:r>
              <a:rPr lang="ru-RU" sz="3000" b="1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71750" y="1785938"/>
            <a:ext cx="3571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000" b="1" dirty="0">
                <a:solidFill>
                  <a:srgbClr val="FF0000"/>
                </a:solidFill>
              </a:rPr>
              <a:t>О  Р        Е  Г       Я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929063" y="3214688"/>
            <a:ext cx="378618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000" b="1">
                <a:solidFill>
                  <a:srgbClr val="FF0000"/>
                </a:solidFill>
              </a:rPr>
              <a:t> С  Л  А  Н  Д       Я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29063" y="4143375"/>
            <a:ext cx="41433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000" b="1">
                <a:solidFill>
                  <a:srgbClr val="FF0000"/>
                </a:solidFill>
              </a:rPr>
              <a:t>К  О  Р  О  Л       В  А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429125" y="4643438"/>
            <a:ext cx="4841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000" b="1">
                <a:solidFill>
                  <a:srgbClr val="FF0000"/>
                </a:solidFill>
              </a:rPr>
              <a:t>С</a:t>
            </a:r>
          </a:p>
          <a:p>
            <a:r>
              <a:rPr lang="ru-RU" sz="3000" b="1">
                <a:solidFill>
                  <a:srgbClr val="FF0000"/>
                </a:solidFill>
              </a:rPr>
              <a:t>Л</a:t>
            </a:r>
          </a:p>
          <a:p>
            <a:r>
              <a:rPr lang="ru-RU" sz="3000" b="1">
                <a:solidFill>
                  <a:srgbClr val="FF0000"/>
                </a:solidFill>
              </a:rPr>
              <a:t>О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43125" y="5572125"/>
            <a:ext cx="500062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sz="3000" b="1">
                <a:solidFill>
                  <a:srgbClr val="FF0000"/>
                </a:solidFill>
              </a:rPr>
              <a:t>С  Т  О  К  Г       Л  Ь  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600" smtClean="0"/>
              <a:t>Бенилюкс – сокращённое название трёх стран: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484784"/>
          <a:ext cx="9144000" cy="48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Проверь себя: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>
              <a:defRPr/>
            </a:pPr>
            <a:r>
              <a:rPr lang="ru-RU" sz="2800" b="1" smtClean="0"/>
              <a:t>Что такое Бенилюкс?</a:t>
            </a:r>
          </a:p>
          <a:p>
            <a:pPr>
              <a:defRPr/>
            </a:pPr>
            <a:r>
              <a:rPr lang="ru-RU" sz="2800" b="1" smtClean="0"/>
              <a:t>В какой части Европы находится Бенилюкс?</a:t>
            </a:r>
          </a:p>
          <a:p>
            <a:pPr>
              <a:defRPr/>
            </a:pPr>
            <a:r>
              <a:rPr lang="ru-RU" sz="2800" b="1" smtClean="0"/>
              <a:t>Назови столицы этих стран.</a:t>
            </a:r>
          </a:p>
          <a:p>
            <a:pPr>
              <a:defRPr/>
            </a:pPr>
            <a:r>
              <a:rPr lang="ru-RU" sz="2800" b="1" smtClean="0"/>
              <a:t>Что интересного можно увидеть в Бельгии?</a:t>
            </a:r>
          </a:p>
          <a:p>
            <a:pPr>
              <a:defRPr/>
            </a:pPr>
            <a:r>
              <a:rPr lang="ru-RU" sz="2800" b="1" smtClean="0"/>
              <a:t>Почему Нидерланды называют страной каналов и цветов?</a:t>
            </a:r>
          </a:p>
          <a:p>
            <a:pPr>
              <a:defRPr/>
            </a:pPr>
            <a:r>
              <a:rPr lang="ru-RU" sz="2800" b="1" smtClean="0"/>
              <a:t>Чем примечательна страна Люксембург?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ДОКУМЕНТЫ\Мои презентации\На севере Европы\Окр Север Европы\kar\flag_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772816"/>
            <a:ext cx="1800200" cy="135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1\ДОКУМЕНТЫ\Мои презентации\На севере Европы\Окр Север Европы\kar\flag_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6002" y="260648"/>
            <a:ext cx="1878884" cy="1357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570" name="Picture 2" descr="C:\Documents and Settings\Валентина\Мои документы\Окружающий мир\Окр Север Европы\kar\flag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08802"/>
            <a:ext cx="1944216" cy="1347990"/>
          </a:xfrm>
          <a:prstGeom prst="rect">
            <a:avLst/>
          </a:prstGeom>
          <a:noFill/>
        </p:spPr>
      </p:pic>
      <p:pic>
        <p:nvPicPr>
          <p:cNvPr id="237571" name="Picture 3" descr="C:\Documents and Settings\Валентина\Мои документы\Окружающий мир\Окр Север Европы\kar\flag_s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72816"/>
            <a:ext cx="2183782" cy="1368152"/>
          </a:xfrm>
          <a:prstGeom prst="rect">
            <a:avLst/>
          </a:prstGeom>
          <a:noFill/>
        </p:spPr>
      </p:pic>
      <p:pic>
        <p:nvPicPr>
          <p:cNvPr id="237572" name="Picture 4" descr="C:\Documents and Settings\Валентина\Мои документы\Окружающий мир\Окр Север Европы\kar\flag_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1772816"/>
            <a:ext cx="2237905" cy="1368152"/>
          </a:xfrm>
          <a:prstGeom prst="rect">
            <a:avLst/>
          </a:prstGeom>
          <a:noFill/>
        </p:spPr>
      </p:pic>
      <p:sp>
        <p:nvSpPr>
          <p:cNvPr id="10" name="Овал 9"/>
          <p:cNvSpPr/>
          <p:nvPr/>
        </p:nvSpPr>
        <p:spPr bwMode="auto">
          <a:xfrm>
            <a:off x="1331640" y="3861048"/>
            <a:ext cx="3024336" cy="11521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Норвегия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251520" y="5373216"/>
            <a:ext cx="2735288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charset="0"/>
              </a:rPr>
              <a:t>Швеция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3203848" y="5373216"/>
            <a:ext cx="2808312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800" dirty="0" smtClean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charset="0"/>
              </a:rPr>
              <a:t>Дания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6228184" y="5373216"/>
            <a:ext cx="2915816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Исландия</a:t>
            </a:r>
          </a:p>
        </p:txBody>
      </p:sp>
      <p:sp>
        <p:nvSpPr>
          <p:cNvPr id="14" name="Овал 13"/>
          <p:cNvSpPr/>
          <p:nvPr/>
        </p:nvSpPr>
        <p:spPr bwMode="auto">
          <a:xfrm>
            <a:off x="4860032" y="3933056"/>
            <a:ext cx="3384376" cy="108012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Финляндия</a:t>
            </a: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 rot="16200000" flipH="1">
            <a:off x="1835696" y="2924944"/>
            <a:ext cx="2952328" cy="208823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Прямая со стрелкой 17"/>
          <p:cNvCxnSpPr/>
          <p:nvPr/>
        </p:nvCxnSpPr>
        <p:spPr bwMode="auto">
          <a:xfrm rot="16200000" flipH="1">
            <a:off x="4932040" y="3284984"/>
            <a:ext cx="864096" cy="57606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>
            <a:endCxn id="13" idx="1"/>
          </p:cNvCxnSpPr>
          <p:nvPr/>
        </p:nvCxnSpPr>
        <p:spPr bwMode="auto">
          <a:xfrm rot="16200000" flipH="1">
            <a:off x="2870212" y="1746412"/>
            <a:ext cx="3902596" cy="36673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Прямая со стрелкой 24"/>
          <p:cNvCxnSpPr>
            <a:endCxn id="10" idx="7"/>
          </p:cNvCxnSpPr>
          <p:nvPr/>
        </p:nvCxnSpPr>
        <p:spPr bwMode="auto">
          <a:xfrm rot="5400000">
            <a:off x="3690122" y="1779742"/>
            <a:ext cx="2472981" cy="20270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Прямая со стрелкой 26"/>
          <p:cNvCxnSpPr/>
          <p:nvPr/>
        </p:nvCxnSpPr>
        <p:spPr bwMode="auto">
          <a:xfrm rot="10800000" flipV="1">
            <a:off x="2699792" y="3140968"/>
            <a:ext cx="3960440" cy="252028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11188" y="1285875"/>
            <a:ext cx="7772400" cy="2143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0000" dirty="0" smtClean="0">
                <a:latin typeface="Arial Narrow" pitchFamily="34" charset="0"/>
              </a:rPr>
              <a:t>Что такое Бенилюкс?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4061766" cy="553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ru-RU" sz="4000" dirty="0" smtClean="0"/>
              <a:t>Положение на политической карте.</a:t>
            </a:r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3072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ru-RU" sz="2800" dirty="0" smtClean="0"/>
          </a:p>
          <a:p>
            <a:pPr>
              <a:defRPr/>
            </a:pPr>
            <a:r>
              <a:rPr lang="ru-RU" sz="2800" dirty="0" smtClean="0"/>
              <a:t> </a:t>
            </a:r>
            <a:r>
              <a:rPr lang="ru-RU" sz="2800" b="1" dirty="0" smtClean="0"/>
              <a:t>Северо-Западная часть Европы;</a:t>
            </a:r>
          </a:p>
          <a:p>
            <a:pPr>
              <a:defRPr/>
            </a:pPr>
            <a:r>
              <a:rPr lang="ru-RU" sz="2800" b="1" dirty="0" smtClean="0"/>
              <a:t> Побережье Атлантического океана (Северное море)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План описания страны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313" y="785813"/>
            <a:ext cx="8929687" cy="6072187"/>
          </a:xfrm>
        </p:spPr>
        <p:txBody>
          <a:bodyPr/>
          <a:lstStyle/>
          <a:p>
            <a:pPr>
              <a:defRPr/>
            </a:pPr>
            <a:r>
              <a:rPr lang="ru-RU" b="1" dirty="0" smtClean="0"/>
              <a:t>Название государства.</a:t>
            </a:r>
          </a:p>
          <a:p>
            <a:pPr>
              <a:defRPr/>
            </a:pPr>
            <a:r>
              <a:rPr lang="ru-RU" b="1" dirty="0" smtClean="0"/>
              <a:t>Его столица.</a:t>
            </a:r>
          </a:p>
          <a:p>
            <a:pPr>
              <a:defRPr/>
            </a:pPr>
            <a:r>
              <a:rPr lang="ru-RU" b="1" dirty="0" smtClean="0"/>
              <a:t>Месторасположение.</a:t>
            </a:r>
          </a:p>
          <a:p>
            <a:pPr>
              <a:defRPr/>
            </a:pPr>
            <a:r>
              <a:rPr lang="ru-RU" b="1" dirty="0" smtClean="0"/>
              <a:t>С какими государствами граничит, какими морями омывается</a:t>
            </a:r>
            <a:r>
              <a:rPr lang="ru-RU" sz="1600" dirty="0" smtClean="0"/>
              <a:t>.</a:t>
            </a:r>
          </a:p>
          <a:p>
            <a:pPr>
              <a:defRPr/>
            </a:pPr>
            <a:r>
              <a:rPr lang="ru-RU" b="1" dirty="0" smtClean="0"/>
              <a:t>Глава государства.</a:t>
            </a:r>
          </a:p>
          <a:p>
            <a:pPr>
              <a:defRPr/>
            </a:pPr>
            <a:r>
              <a:rPr lang="ru-RU" b="1" dirty="0" smtClean="0"/>
              <a:t>Государственный флаг</a:t>
            </a:r>
          </a:p>
          <a:p>
            <a:pPr>
              <a:defRPr/>
            </a:pPr>
            <a:r>
              <a:rPr lang="ru-RU" b="1" dirty="0" smtClean="0"/>
              <a:t>Государственный язык</a:t>
            </a:r>
          </a:p>
          <a:p>
            <a:pPr>
              <a:defRPr/>
            </a:pPr>
            <a:r>
              <a:rPr lang="ru-RU" b="1" dirty="0" smtClean="0"/>
              <a:t>Интересные факты, достопримечательности, особенности страны.</a:t>
            </a:r>
          </a:p>
          <a:p>
            <a:pPr>
              <a:defRPr/>
            </a:pPr>
            <a:endParaRPr lang="ru-RU" b="1" dirty="0" smtClean="0"/>
          </a:p>
          <a:p>
            <a:pPr>
              <a:defRPr/>
            </a:pP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3228975"/>
            <a:ext cx="28575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332656"/>
            <a:ext cx="6192688" cy="1200329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 smtClean="0"/>
              <a:t>СТОЛИЦА Бельгии - БРЮССЕЛЬ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67544" y="1844824"/>
            <a:ext cx="6347047" cy="1400175"/>
          </a:xfrm>
        </p:spPr>
        <p:txBody>
          <a:bodyPr>
            <a:normAutofit fontScale="70000" lnSpcReduction="2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ГОСУДАРСТВЕННЫЙ ЯЗЫК :</a:t>
            </a:r>
            <a:b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5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французский, </a:t>
            </a:r>
            <a:br>
              <a:rPr lang="ru-RU" sz="5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5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фламандский.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520" y="4077072"/>
            <a:ext cx="5904656" cy="1571625"/>
          </a:xfrm>
        </p:spPr>
        <p:txBody>
          <a:bodyPr/>
          <a:lstStyle/>
          <a:p>
            <a:pPr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ГЛАВА ГОСУДАРСТВА – </a:t>
            </a:r>
            <a:r>
              <a:rPr lang="ru-RU" sz="54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КОРОЛЬ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6110" y="0"/>
            <a:ext cx="1737890" cy="149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Брюссель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1775" cy="4530725"/>
          </a:xfrm>
        </p:spPr>
        <p:txBody>
          <a:bodyPr/>
          <a:lstStyle/>
          <a:p>
            <a:pPr>
              <a:buSzPct val="140000"/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Столица Бельгии и столица </a:t>
            </a:r>
            <a:r>
              <a:rPr lang="ru-RU" sz="2800" b="1" dirty="0" err="1" smtClean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Объеди-ненной</a:t>
            </a: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 Европы.</a:t>
            </a:r>
          </a:p>
          <a:p>
            <a:pPr>
              <a:buSzPct val="140000"/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В Брюсселе заседает Европарламент. </a:t>
            </a:r>
          </a:p>
          <a:p>
            <a:pPr>
              <a:buSzPct val="140000"/>
              <a:buFont typeface="Wingdings" pitchFamily="2" charset="2"/>
              <a:buChar char="§"/>
              <a:defRPr/>
            </a:pPr>
            <a:r>
              <a:rPr lang="ru-RU" sz="2800" b="1" dirty="0" smtClean="0">
                <a:solidFill>
                  <a:schemeClr val="bg1">
                    <a:lumMod val="25000"/>
                  </a:schemeClr>
                </a:solidFill>
                <a:latin typeface="Arial" charset="0"/>
              </a:rPr>
              <a:t>Находится штаб-квартира НАТО. </a:t>
            </a:r>
          </a:p>
        </p:txBody>
      </p:sp>
      <p:pic>
        <p:nvPicPr>
          <p:cNvPr id="130075" name="Picture 27" descr="Брюссель. Гранд Плас ночью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75360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30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130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30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2222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Изумительной красоты центральная площадь Брюсселя - Гранд </a:t>
            </a:r>
            <a:r>
              <a:rPr lang="ru-RU" sz="4000" dirty="0" err="1" smtClean="0">
                <a:solidFill>
                  <a:schemeClr val="bg1"/>
                </a:solidFill>
              </a:rPr>
              <a:t>Плас</a:t>
            </a:r>
            <a:r>
              <a:rPr lang="ru-RU" sz="4000" dirty="0" smtClean="0">
                <a:solidFill>
                  <a:schemeClr val="bg1"/>
                </a:solidFill>
              </a:rPr>
              <a:t> (Большая Площадь).</a:t>
            </a:r>
            <a:br>
              <a:rPr lang="ru-RU" sz="4000" dirty="0" smtClean="0">
                <a:solidFill>
                  <a:schemeClr val="bg1"/>
                </a:solidFill>
              </a:rPr>
            </a:br>
            <a:endParaRPr lang="ru-RU" sz="4000" dirty="0" smtClean="0">
              <a:solidFill>
                <a:schemeClr val="bg1"/>
              </a:solidFill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endParaRPr lang="ru-RU" sz="2800" b="1" dirty="0" smtClean="0"/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  <a:p>
            <a:pPr>
              <a:lnSpc>
                <a:spcPct val="80000"/>
              </a:lnSpc>
              <a:defRPr/>
            </a:pPr>
            <a:endParaRPr 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">
  <a:themeElements>
    <a:clrScheme name="default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defaul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Экологическая игра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0066"/>
      </a:hlink>
      <a:folHlink>
        <a:srgbClr val="FFFF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FF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Облака">
  <a:themeElements>
    <a:clrScheme name="">
      <a:dk1>
        <a:srgbClr val="4D4D4D"/>
      </a:dk1>
      <a:lt1>
        <a:srgbClr val="FFFFFF"/>
      </a:lt1>
      <a:dk2>
        <a:srgbClr val="650BB7"/>
      </a:dk2>
      <a:lt2>
        <a:srgbClr val="FFFFFF"/>
      </a:lt2>
      <a:accent1>
        <a:srgbClr val="FF66FF"/>
      </a:accent1>
      <a:accent2>
        <a:srgbClr val="666699"/>
      </a:accent2>
      <a:accent3>
        <a:srgbClr val="B8AAD8"/>
      </a:accent3>
      <a:accent4>
        <a:srgbClr val="DADADA"/>
      </a:accent4>
      <a:accent5>
        <a:srgbClr val="FFB8FF"/>
      </a:accent5>
      <a:accent6>
        <a:srgbClr val="5C5C8A"/>
      </a:accent6>
      <a:hlink>
        <a:srgbClr val="66FF33"/>
      </a:hlink>
      <a:folHlink>
        <a:srgbClr val="9966FF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FF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FF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FF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FF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FF33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CC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етка с тенью">
  <a:themeElements>
    <a:clrScheme name="Сетка с тенью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Сетка с тень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ка с тенью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ка с тенью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Мир моих увлечений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Клен">
  <a:themeElements>
    <a:clrScheme name="Клен 6">
      <a:dk1>
        <a:srgbClr val="006699"/>
      </a:dk1>
      <a:lt1>
        <a:srgbClr val="FFFFFF"/>
      </a:lt1>
      <a:dk2>
        <a:srgbClr val="006666"/>
      </a:dk2>
      <a:lt2>
        <a:srgbClr val="CCECFF"/>
      </a:lt2>
      <a:accent1>
        <a:srgbClr val="00CCFF"/>
      </a:accent1>
      <a:accent2>
        <a:srgbClr val="017A83"/>
      </a:accent2>
      <a:accent3>
        <a:srgbClr val="AAB8B8"/>
      </a:accent3>
      <a:accent4>
        <a:srgbClr val="DADADA"/>
      </a:accent4>
      <a:accent5>
        <a:srgbClr val="AAE2FF"/>
      </a:accent5>
      <a:accent6>
        <a:srgbClr val="016E76"/>
      </a:accent6>
      <a:hlink>
        <a:srgbClr val="FFFFCC"/>
      </a:hlink>
      <a:folHlink>
        <a:srgbClr val="99FF99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Облака">
  <a:themeElements>
    <a:clrScheme name="Облака 7">
      <a:dk1>
        <a:srgbClr val="4F4F77"/>
      </a:dk1>
      <a:lt1>
        <a:srgbClr val="FFFFFF"/>
      </a:lt1>
      <a:dk2>
        <a:srgbClr val="7979A5"/>
      </a:dk2>
      <a:lt2>
        <a:srgbClr val="F3F3FF"/>
      </a:lt2>
      <a:accent1>
        <a:srgbClr val="5D5D8B"/>
      </a:accent1>
      <a:accent2>
        <a:srgbClr val="66CCFF"/>
      </a:accent2>
      <a:accent3>
        <a:srgbClr val="BEBECF"/>
      </a:accent3>
      <a:accent4>
        <a:srgbClr val="DADADA"/>
      </a:accent4>
      <a:accent5>
        <a:srgbClr val="B6B6C4"/>
      </a:accent5>
      <a:accent6>
        <a:srgbClr val="5CB9E7"/>
      </a:accent6>
      <a:hlink>
        <a:srgbClr val="CCECFF"/>
      </a:hlink>
      <a:folHlink>
        <a:srgbClr val="FFFFC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Шаблон оформления «Театральный»">
  <a:themeElements>
    <a:clrScheme name="Другая 2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F0000"/>
      </a:accent6>
      <a:hlink>
        <a:srgbClr val="FFDE66"/>
      </a:hlink>
      <a:folHlink>
        <a:srgbClr val="D490C5"/>
      </a:folHlink>
    </a:clrScheme>
    <a:fontScheme name="Шаблон оформления «Театральный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Шаблон оформления «Театральный» 1">
        <a:dk1>
          <a:srgbClr val="00005B"/>
        </a:dk1>
        <a:lt1>
          <a:srgbClr val="F8F8F8"/>
        </a:lt1>
        <a:dk2>
          <a:srgbClr val="0000FF"/>
        </a:dk2>
        <a:lt2>
          <a:srgbClr val="FFCC00"/>
        </a:lt2>
        <a:accent1>
          <a:srgbClr val="98BAFF"/>
        </a:accent1>
        <a:accent2>
          <a:srgbClr val="009900"/>
        </a:accent2>
        <a:accent3>
          <a:srgbClr val="AAAAFF"/>
        </a:accent3>
        <a:accent4>
          <a:srgbClr val="D4D4D4"/>
        </a:accent4>
        <a:accent5>
          <a:srgbClr val="CAD9FF"/>
        </a:accent5>
        <a:accent6>
          <a:srgbClr val="008A00"/>
        </a:accent6>
        <a:hlink>
          <a:srgbClr val="350035"/>
        </a:hlink>
        <a:folHlink>
          <a:srgbClr val="5980D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2">
        <a:dk1>
          <a:srgbClr val="000000"/>
        </a:dk1>
        <a:lt1>
          <a:srgbClr val="FFFFFF"/>
        </a:lt1>
        <a:dk2>
          <a:srgbClr val="003399"/>
        </a:dk2>
        <a:lt2>
          <a:srgbClr val="5A92D2"/>
        </a:lt2>
        <a:accent1>
          <a:srgbClr val="CCECFF"/>
        </a:accent1>
        <a:accent2>
          <a:srgbClr val="CC99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B98AE7"/>
        </a:accent6>
        <a:hlink>
          <a:srgbClr val="FFF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FFFF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4">
        <a:dk1>
          <a:srgbClr val="333300"/>
        </a:dk1>
        <a:lt1>
          <a:srgbClr val="F8F8F8"/>
        </a:lt1>
        <a:dk2>
          <a:srgbClr val="B4AD8B"/>
        </a:dk2>
        <a:lt2>
          <a:srgbClr val="FFFF99"/>
        </a:lt2>
        <a:accent1>
          <a:srgbClr val="F5F5DE"/>
        </a:accent1>
        <a:accent2>
          <a:srgbClr val="00CCCC"/>
        </a:accent2>
        <a:accent3>
          <a:srgbClr val="D6D3C4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5">
        <a:dk1>
          <a:srgbClr val="003300"/>
        </a:dk1>
        <a:lt1>
          <a:srgbClr val="F8F8F8"/>
        </a:lt1>
        <a:dk2>
          <a:srgbClr val="009966"/>
        </a:dk2>
        <a:lt2>
          <a:srgbClr val="FFCC00"/>
        </a:lt2>
        <a:accent1>
          <a:srgbClr val="F5F5DE"/>
        </a:accent1>
        <a:accent2>
          <a:srgbClr val="00CCCC"/>
        </a:accent2>
        <a:accent3>
          <a:srgbClr val="AACAB8"/>
        </a:accent3>
        <a:accent4>
          <a:srgbClr val="D4D4D4"/>
        </a:accent4>
        <a:accent5>
          <a:srgbClr val="F9F9EC"/>
        </a:accent5>
        <a:accent6>
          <a:srgbClr val="00B9B9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Театральный» 6">
        <a:dk1>
          <a:srgbClr val="660033"/>
        </a:dk1>
        <a:lt1>
          <a:srgbClr val="F8F8F8"/>
        </a:lt1>
        <a:dk2>
          <a:srgbClr val="D60093"/>
        </a:dk2>
        <a:lt2>
          <a:srgbClr val="FFCC00"/>
        </a:lt2>
        <a:accent1>
          <a:srgbClr val="F5F5DE"/>
        </a:accent1>
        <a:accent2>
          <a:srgbClr val="009900"/>
        </a:accent2>
        <a:accent3>
          <a:srgbClr val="E8AAC8"/>
        </a:accent3>
        <a:accent4>
          <a:srgbClr val="D4D4D4"/>
        </a:accent4>
        <a:accent5>
          <a:srgbClr val="F9F9EC"/>
        </a:accent5>
        <a:accent6>
          <a:srgbClr val="008A00"/>
        </a:accent6>
        <a:hlink>
          <a:srgbClr val="4E5136"/>
        </a:hlink>
        <a:folHlink>
          <a:srgbClr val="ADAA6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Вместе почитаем, вместе поиграем!</Template>
  <TotalTime>1535</TotalTime>
  <Words>358</Words>
  <Application>Microsoft Office PowerPoint</Application>
  <PresentationFormat>Экран (4:3)</PresentationFormat>
  <Paragraphs>118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21</vt:i4>
      </vt:variant>
    </vt:vector>
  </HeadingPairs>
  <TitlesOfParts>
    <vt:vector size="34" baseType="lpstr">
      <vt:lpstr>default</vt:lpstr>
      <vt:lpstr>Трава</vt:lpstr>
      <vt:lpstr>Океан</vt:lpstr>
      <vt:lpstr>Сетка с тенью</vt:lpstr>
      <vt:lpstr>Вершина горы</vt:lpstr>
      <vt:lpstr>Мир моих увлечений</vt:lpstr>
      <vt:lpstr>Клен</vt:lpstr>
      <vt:lpstr>Облака</vt:lpstr>
      <vt:lpstr>Шаблон оформления «Театральный»</vt:lpstr>
      <vt:lpstr>Экологическая игра</vt:lpstr>
      <vt:lpstr>1_Облака</vt:lpstr>
      <vt:lpstr>Скругленный</vt:lpstr>
      <vt:lpstr>Поток</vt:lpstr>
      <vt:lpstr>Что такое Бенилюкс?</vt:lpstr>
      <vt:lpstr>Слайд 2</vt:lpstr>
      <vt:lpstr>Слайд 3</vt:lpstr>
      <vt:lpstr>Что такое Бенилюкс?</vt:lpstr>
      <vt:lpstr>Положение на политической карте.</vt:lpstr>
      <vt:lpstr>План описания страны</vt:lpstr>
      <vt:lpstr>СТОЛИЦА Бельгии - БРЮССЕЛЬ</vt:lpstr>
      <vt:lpstr>Брюссель</vt:lpstr>
      <vt:lpstr>Изумительной красоты центральная площадь Брюсселя - Гранд Плас (Большая Площадь). </vt:lpstr>
      <vt:lpstr>Знаменитый Манекен Пис, писающий мальчик. Символ Брюсселя и Бельгии. </vt:lpstr>
      <vt:lpstr>СТОЛИЦА Нидерландов - АМСТЕРДАМ</vt:lpstr>
      <vt:lpstr>      Нидерланды,         или Голландия</vt:lpstr>
      <vt:lpstr>На протяжении веков жители Нидерландов защищались от наступления моря с помощью дамб – земельных насыпей.</vt:lpstr>
      <vt:lpstr>Нидерланды – страна каналов, велосипедов, мельниц и цветов. </vt:lpstr>
      <vt:lpstr>В стране более 100 ботанических садов, много парков и скверов.   Цветы вывозят для продажи во многие страны мира. </vt:lpstr>
      <vt:lpstr>СТОЛИЦА  Люксембурга - ЛЮКСЕМБУРГ</vt:lpstr>
      <vt:lpstr>Люксембург, столица Великого герцогства Люксембург. Первые буквы в названии города полностью соответствуют его внешнему виду -люкс.</vt:lpstr>
      <vt:lpstr>Старая крепость</vt:lpstr>
      <vt:lpstr>Дворец Герцога Люксембургского, главы государства</vt:lpstr>
      <vt:lpstr>Бенилюкс – сокращённое название трёх стран:</vt:lpstr>
      <vt:lpstr>Проверь себя: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Валентина</cp:lastModifiedBy>
  <cp:revision>154</cp:revision>
  <dcterms:created xsi:type="dcterms:W3CDTF">2005-01-25T17:18:46Z</dcterms:created>
  <dcterms:modified xsi:type="dcterms:W3CDTF">2010-12-20T22:09:12Z</dcterms:modified>
</cp:coreProperties>
</file>