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gradFill>
            <a:gsLst>
              <a:gs pos="1000">
                <a:schemeClr val="accent3">
                  <a:lumMod val="60000"/>
                  <a:lumOff val="40000"/>
                  <a:alpha val="50000"/>
                </a:schemeClr>
              </a:gs>
              <a:gs pos="69000">
                <a:schemeClr val="accent2">
                  <a:alpha val="37000"/>
                </a:schemeClr>
              </a:gs>
              <a:gs pos="100000">
                <a:schemeClr val="bg1">
                  <a:lumMod val="85000"/>
                  <a:alpha val="31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7F5F-9E14-4132-A529-435ED9EE95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1000">
                <a:schemeClr val="accent3">
                  <a:lumMod val="60000"/>
                  <a:lumOff val="40000"/>
                  <a:alpha val="50000"/>
                </a:schemeClr>
              </a:gs>
              <a:gs pos="69000">
                <a:schemeClr val="accent2">
                  <a:alpha val="37000"/>
                </a:schemeClr>
              </a:gs>
              <a:gs pos="100000">
                <a:schemeClr val="bg1">
                  <a:lumMod val="85000"/>
                  <a:alpha val="31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1000">
                <a:schemeClr val="accent3">
                  <a:lumMod val="60000"/>
                  <a:lumOff val="40000"/>
                  <a:alpha val="50000"/>
                </a:schemeClr>
              </a:gs>
              <a:gs pos="69000">
                <a:schemeClr val="accent2">
                  <a:alpha val="37000"/>
                </a:schemeClr>
              </a:gs>
              <a:gs pos="100000">
                <a:schemeClr val="bg1">
                  <a:lumMod val="85000"/>
                  <a:alpha val="31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4C7F5F-9E14-4132-A529-435ED9EE9520}" type="datetimeFigureOut">
              <a:rPr lang="ru-RU" smtClean="0"/>
              <a:pPr/>
              <a:t>18.04.2013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277F495-319F-4665-86BF-20E01BCA5D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8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PSCAN\001\EPSON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PSCAN\001\EPSON00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EPSCAN\001\EPSON0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EPSCAN\001\EPSON0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EPSCAN\001\EPSON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EPSCAN\001\EPSON0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EPSCAN\001\EPSON0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EPSCAN\001\EPSON0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EPSCAN\001\EPSON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030006679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D15E61-2996-43CE-B2EE-FCAEF5AC76A3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50EE3B8E-1146-4BAB-BCAC-EE6E8F0B737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D204E1-0B26-47BD-A1CD-18A3E6A375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TS030006679</Template>
  <TotalTime>22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TS030006679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cp:keywords/>
  <dc:description/>
  <cp:lastModifiedBy>Амин</cp:lastModifiedBy>
  <cp:revision>4</cp:revision>
  <dcterms:created xsi:type="dcterms:W3CDTF">2013-02-02T12:45:41Z</dcterms:created>
  <dcterms:modified xsi:type="dcterms:W3CDTF">2013-04-18T14:58:22Z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TC300066799990</vt:lpwstr>
  </property>
</Properties>
</file>