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0099"/>
    <a:srgbClr val="0000CC"/>
    <a:srgbClr val="8A2085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1T20:54:03.203" idx="1">
    <p:pos x="2880" y="134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465E-13C4-4892-96C0-1C6CF86409B3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F86E-DC68-402F-9ED6-F1B9D08EE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F86E-DC68-402F-9ED6-F1B9D08EEE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Public\Music\Sample%20Music\&#1052;&#1072;&#1082;&#1089;&#1080;&#1084;%20&#1052;&#1086;&#1081;%20&#1088;&#1072;&#1081;\&#1052;&#1072;&#1082;&#1089;&#1080;&#1084;%20&#1052;&#1086;&#1081;%20&#1088;&#1072;&#1081;\04%20&#1044;&#1086;&#1088;&#1086;&#1078;&#1082;&#1072;%204.wma" TargetMode="External"/><Relationship Id="rId1" Type="http://schemas.openxmlformats.org/officeDocument/2006/relationships/audio" Target="file:///C:\Documents%20and%20Settings\ninas\My%20Documents\My%20Music\&#1053;&#1072;&#1088;&#1077;&#1079;&#1082;&#1080;\&#1059;&#1083;&#1099;&#1073;&#1082;&#1072;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2;&#1090;&#1091;&#1072;&#1083;&#1100;&#1085;&#1086;&#1089;&#1090;&#1100;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3;&#1072;&#1085;%20&#1088;&#1077;&#1072;&#1083;&#1080;&#1079;&#1072;&#1094;&#1080;&#1080;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hyperlink" Target="&#1040;&#1085;&#1072;&#1083;&#1080;&#1079;%20&#1080;&#1075;&#1088;&#1086;&#1074;&#1086;&#1081;%20&#1076;&#1077;&#1103;&#1090;&#1077;&#1083;&#1100;&#1085;&#1086;&#1089;&#1090;&#1080;.docx" TargetMode="External"/><Relationship Id="rId4" Type="http://schemas.openxmlformats.org/officeDocument/2006/relationships/hyperlink" Target="&#1055;&#1077;&#1088;&#1089;&#1087;&#1077;&#1082;&#1090;&#1080;&#1074;&#1085;&#1086;&#1077;%20&#1087;&#1083;&#1072;&#1085;&#1080;&#1088;&#1086;&#1074;&#1072;&#1085;&#1080;&#1077;.doc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04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56996">
            <a:off x="256770" y="2831600"/>
            <a:ext cx="4771505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sz="4900" dirty="0" smtClean="0">
                <a:solidFill>
                  <a:srgbClr val="0000FF"/>
                </a:solidFill>
              </a:rPr>
              <a:t>Проект</a:t>
            </a:r>
            <a:br>
              <a:rPr lang="ru-RU" sz="4900" dirty="0" smtClean="0">
                <a:solidFill>
                  <a:srgbClr val="0000FF"/>
                </a:solidFill>
              </a:rPr>
            </a:br>
            <a:r>
              <a:rPr lang="ru-RU" sz="4900" dirty="0" smtClean="0">
                <a:solidFill>
                  <a:srgbClr val="0000FF"/>
                </a:solidFill>
              </a:rPr>
              <a:t>сюжетно – ролевой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1752600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«Магазин подарков»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DSC004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5900" y="2895600"/>
            <a:ext cx="3848100" cy="256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lope"/>
            <a:contourClr>
              <a:srgbClr val="969696"/>
            </a:contourClr>
          </a:sp3d>
        </p:spPr>
      </p:pic>
      <p:pic>
        <p:nvPicPr>
          <p:cNvPr id="6" name="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82000" y="6400800"/>
            <a:ext cx="304800" cy="304800"/>
          </a:xfrm>
          <a:prstGeom prst="rect">
            <a:avLst/>
          </a:prstGeom>
        </p:spPr>
      </p:pic>
      <p:pic>
        <p:nvPicPr>
          <p:cNvPr id="7" name="04 Дорожка 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905000"/>
            <a:ext cx="8001000" cy="92333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657600"/>
            <a:ext cx="1140155" cy="1209676"/>
          </a:xfrm>
          <a:prstGeom prst="rect">
            <a:avLst/>
          </a:prstGeom>
        </p:spPr>
      </p:pic>
      <p:pic>
        <p:nvPicPr>
          <p:cNvPr id="5" name="Рисунок 4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609600"/>
            <a:ext cx="781050" cy="828675"/>
          </a:xfrm>
          <a:prstGeom prst="rect">
            <a:avLst/>
          </a:prstGeom>
        </p:spPr>
      </p:pic>
      <p:pic>
        <p:nvPicPr>
          <p:cNvPr id="6" name="Рисунок 5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0"/>
            <a:ext cx="1371600" cy="1455234"/>
          </a:xfrm>
          <a:prstGeom prst="rect">
            <a:avLst/>
          </a:prstGeom>
        </p:spPr>
      </p:pic>
    </p:spTree>
  </p:cSld>
  <p:clrMapOvr>
    <a:masterClrMapping/>
  </p:clrMapOvr>
  <p:transition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858000" cy="304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Симахина Наталья </a:t>
            </a:r>
            <a:r>
              <a:rPr lang="ru-RU" sz="3200" b="1" dirty="0" smtClean="0">
                <a:solidFill>
                  <a:schemeClr val="tx1"/>
                </a:solidFill>
              </a:rPr>
              <a:t>Сергеевна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3000" b="1" dirty="0" smtClean="0">
                <a:solidFill>
                  <a:schemeClr val="tx1"/>
                </a:solidFill>
              </a:rPr>
              <a:t>МДОУ </a:t>
            </a:r>
            <a:r>
              <a:rPr lang="ru-RU" sz="3000" b="1" dirty="0" smtClean="0">
                <a:solidFill>
                  <a:schemeClr val="tx1"/>
                </a:solidFill>
              </a:rPr>
              <a:t> ЦРР - д/с </a:t>
            </a:r>
            <a:r>
              <a:rPr lang="ru-RU" sz="3000" b="1" dirty="0" smtClean="0">
                <a:solidFill>
                  <a:schemeClr val="tx1"/>
                </a:solidFill>
              </a:rPr>
              <a:t>№</a:t>
            </a:r>
            <a:r>
              <a:rPr lang="ru-RU" sz="3000" b="1" dirty="0" smtClean="0">
                <a:solidFill>
                  <a:schemeClr val="tx1"/>
                </a:solidFill>
              </a:rPr>
              <a:t>32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г. Яровое, Алтайский край</a:t>
            </a:r>
          </a:p>
          <a:p>
            <a:pPr algn="ctr"/>
            <a:endParaRPr lang="ru-RU" sz="3200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2010 г.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305800" cy="990600"/>
          </a:xfrm>
        </p:spPr>
        <p:txBody>
          <a:bodyPr>
            <a:normAutofit fontScale="90000"/>
          </a:bodyPr>
          <a:lstStyle/>
          <a:p>
            <a:pPr marL="1347788" indent="-1347788" algn="l"/>
            <a:r>
              <a:rPr lang="ru-RU" sz="5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  <a:r>
              <a:rPr lang="ru-RU" sz="4000" dirty="0" smtClean="0">
                <a:solidFill>
                  <a:srgbClr val="0000CC"/>
                </a:solidFill>
              </a:rPr>
              <a:t> 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57200"/>
            <a:ext cx="781050" cy="828675"/>
          </a:xfrm>
          <a:prstGeom prst="rect">
            <a:avLst/>
          </a:prstGeom>
        </p:spPr>
      </p:pic>
    </p:spTree>
  </p:cSld>
  <p:clrMapOvr>
    <a:masterClrMapping/>
  </p:clrMapOvr>
  <p:transition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7639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Цель </a:t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2133601"/>
            <a:ext cx="7772400" cy="198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Совместный поиск решения задач проекта практическим путём.</a:t>
            </a:r>
            <a:endParaRPr lang="ru-RU" sz="3200" b="1" dirty="0"/>
          </a:p>
        </p:txBody>
      </p:sp>
      <p:pic>
        <p:nvPicPr>
          <p:cNvPr id="5" name="Рисунок 4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33400"/>
            <a:ext cx="781050" cy="828675"/>
          </a:xfrm>
          <a:prstGeom prst="rect">
            <a:avLst/>
          </a:prstGeom>
        </p:spPr>
      </p:pic>
      <p:pic>
        <p:nvPicPr>
          <p:cNvPr id="6" name="Рисунок 5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69288"/>
            <a:ext cx="1295400" cy="1374388"/>
          </a:xfrm>
          <a:prstGeom prst="rect">
            <a:avLst/>
          </a:prstGeom>
        </p:spPr>
      </p:pic>
    </p:spTree>
  </p:cSld>
  <p:clrMapOvr>
    <a:masterClrMapping/>
  </p:clrMapOvr>
  <p:transition>
    <p:cov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0800000" flipV="1">
            <a:off x="457200" y="1295400"/>
            <a:ext cx="8305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00CC"/>
                </a:solidFill>
              </a:rPr>
              <a:t>Задачи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05800" cy="35474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  учить детей менять игровое поведение в процессе игры;</a:t>
            </a:r>
          </a:p>
          <a:p>
            <a:pPr marL="265113" lvl="0" indent="-265113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активизировать в речи названия профессий (продавец,  кассир, шофер) и атрибутов (для магазина);</a:t>
            </a:r>
          </a:p>
          <a:p>
            <a:pPr marL="265113" indent="-265113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совершенствовать содержание игры путем обогащения опыта, творческие способности, воображение, фантазию;</a:t>
            </a:r>
          </a:p>
          <a:p>
            <a:pPr marL="265113" indent="-265113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воспитывать умение играть дружно, при необходимости взять на себя другую роль, умение вести себя в соответствии с правилами. </a:t>
            </a:r>
          </a:p>
          <a:p>
            <a:pPr algn="l">
              <a:buClr>
                <a:srgbClr val="FF0000"/>
              </a:buClr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04800"/>
            <a:ext cx="781050" cy="828675"/>
          </a:xfrm>
          <a:prstGeom prst="rect">
            <a:avLst/>
          </a:prstGeom>
        </p:spPr>
      </p:pic>
      <p:pic>
        <p:nvPicPr>
          <p:cNvPr id="5" name="Рисунок 4" descr="babochki-1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940688"/>
            <a:ext cx="1295400" cy="1374388"/>
          </a:xfrm>
          <a:prstGeom prst="rect">
            <a:avLst/>
          </a:prstGeom>
        </p:spPr>
      </p:pic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05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Актуальность</a:t>
            </a:r>
            <a:endParaRPr lang="ru-RU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3657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	Современные дошкольники проводят слишком много времени у телевизора и компьютера, лучше знакомы с жизнью и отношениями иностранных героев фильмов и компьютерных игр, чем окружающий их реальный мир.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Игра должна возникать из условий жизни ребенка и отражать, воспроизводить эти условия.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	Для того, чтобы скорректировать создавшуюся ситуацию, мы считаем, что правильно начать работу с реализации знакомой игры посредством проекта «Магазин подарков». Обычная по содержанию, но требующая умения вживаться в ту или иную роль игра, дает возможность развивать творческие способности детей, их фантазию, развивать сюжет. 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abochki-1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40088"/>
            <a:ext cx="1295400" cy="1374388"/>
          </a:xfrm>
          <a:prstGeom prst="rect">
            <a:avLst/>
          </a:prstGeom>
        </p:spPr>
      </p:pic>
      <p:pic>
        <p:nvPicPr>
          <p:cNvPr id="5" name="Рисунок 4" descr="babochki-1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867400"/>
            <a:ext cx="781050" cy="828675"/>
          </a:xfrm>
          <a:prstGeom prst="rect">
            <a:avLst/>
          </a:prstGeom>
        </p:spPr>
      </p:pic>
    </p:spTree>
  </p:cSld>
  <p:clrMapOvr>
    <a:masterClrMapping/>
  </p:clrMapOvr>
  <p:transition>
    <p:cover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</a:t>
            </a:r>
            <a:r>
              <a:rPr lang="ru-RU" sz="4800" dirty="0" smtClean="0">
                <a:solidFill>
                  <a:srgbClr val="0000CC"/>
                </a:solidFill>
              </a:rPr>
              <a:t> проекта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Группа № 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Симахина Наталья Сергеевна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657600" cy="39417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Дети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05400" y="1444294"/>
            <a:ext cx="3581400" cy="39417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/>
              <a:t>Воспитатель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828800" y="8382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81600" y="8382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 descr="Копия DSC0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250" y="2502391"/>
            <a:ext cx="1687814" cy="1289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Рисунок 21" descr="Мои детки с 4 группы 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133600"/>
            <a:ext cx="4038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4" name="Прямая со стрелкой 23"/>
          <p:cNvCxnSpPr/>
          <p:nvPr/>
        </p:nvCxnSpPr>
        <p:spPr>
          <a:xfrm rot="5400000">
            <a:off x="4191000" y="990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0" y="14478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Родители </a:t>
            </a:r>
            <a:endParaRPr lang="ru-RU" sz="2400" b="1" dirty="0"/>
          </a:p>
        </p:txBody>
      </p:sp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>
            <a:normAutofit/>
          </a:bodyPr>
          <a:lstStyle/>
          <a:p>
            <a:pPr algn="l"/>
            <a:r>
              <a:rPr lang="ru-RU" sz="4300" dirty="0" smtClean="0">
                <a:solidFill>
                  <a:srgbClr val="0000CC"/>
                </a:solidFill>
              </a:rPr>
              <a:t>Ожидаемые результаты</a:t>
            </a:r>
            <a:endParaRPr lang="ru-RU" sz="4300" dirty="0">
              <a:solidFill>
                <a:srgbClr val="0000CC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 rot="9691806">
            <a:off x="224811" y="2048615"/>
            <a:ext cx="2650620" cy="185019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52400" y="4800600"/>
            <a:ext cx="2819400" cy="16002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сформированы умения самостоятельно сооружать игровые пространства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0990268">
            <a:off x="3048305" y="3813444"/>
            <a:ext cx="3073089" cy="176889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рост профессионального мастерства</a:t>
            </a:r>
            <a:endParaRPr lang="ru-RU" sz="1400" b="1" dirty="0"/>
          </a:p>
        </p:txBody>
      </p:sp>
      <p:sp>
        <p:nvSpPr>
          <p:cNvPr id="7" name="Облако 6"/>
          <p:cNvSpPr/>
          <p:nvPr/>
        </p:nvSpPr>
        <p:spPr>
          <a:xfrm rot="21145404">
            <a:off x="6279035" y="4648775"/>
            <a:ext cx="2438400" cy="178199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развито умения выступать в роли партнера на протяжении игры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124200" y="1600200"/>
            <a:ext cx="2667000" cy="19812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1219469">
            <a:off x="6168447" y="2212433"/>
            <a:ext cx="2522107" cy="174677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9845816">
            <a:off x="435101" y="2349781"/>
            <a:ext cx="243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развиты умения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 разворачивать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ролевую игру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микрогруппе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21111351">
            <a:off x="3515580" y="1831254"/>
            <a:ext cx="22847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сформированы умения распределять роли при незначительной помощи воспитателя, при необходимости взять на себя другую роль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603198">
            <a:off x="6063602" y="2591541"/>
            <a:ext cx="26925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сформированы умения детей играть дружно, не вступая в конфликты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>
            <a:normAutofit/>
          </a:bodyPr>
          <a:lstStyle/>
          <a:p>
            <a:pPr algn="l"/>
            <a:r>
              <a:rPr lang="ru-RU" sz="4300" dirty="0" smtClean="0">
                <a:solidFill>
                  <a:srgbClr val="0000CC"/>
                </a:solidFill>
              </a:rPr>
              <a:t>  </a:t>
            </a:r>
            <a:r>
              <a:rPr lang="ru-RU" sz="4300" dirty="0" smtClean="0">
                <a:solidFill>
                  <a:srgbClr val="0000CC"/>
                </a:solidFill>
                <a:hlinkClick r:id="rId3" action="ppaction://hlinkfile"/>
              </a:rPr>
              <a:t>План реализации: </a:t>
            </a:r>
            <a:endParaRPr lang="ru-RU" sz="4300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6705600" cy="29825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Clr>
                <a:srgbClr val="E408AA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выявление проблемы</a:t>
            </a:r>
          </a:p>
          <a:p>
            <a:pPr algn="l">
              <a:buClr>
                <a:srgbClr val="E408AA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организационная работа</a:t>
            </a:r>
          </a:p>
          <a:p>
            <a:pPr algn="l">
              <a:buClr>
                <a:srgbClr val="E408AA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работа с родителями</a:t>
            </a:r>
          </a:p>
          <a:p>
            <a:pPr marL="360363" indent="-360363" algn="l">
              <a:buClr>
                <a:srgbClr val="E408AA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hlinkClick r:id="rId4" action="ppaction://hlinkfile"/>
              </a:rPr>
              <a:t>составление перспективного планирования</a:t>
            </a:r>
            <a:endParaRPr lang="ru-RU" dirty="0" smtClean="0">
              <a:solidFill>
                <a:schemeClr val="tx1"/>
              </a:solidFill>
            </a:endParaRPr>
          </a:p>
          <a:p>
            <a:pPr marL="360363" indent="-360363" algn="l">
              <a:buClr>
                <a:srgbClr val="E408AA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hlinkClick r:id="rId5" action="ppaction://hlinkfile"/>
              </a:rPr>
              <a:t>анализ игровой 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abochki-10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304800"/>
            <a:ext cx="781050" cy="828675"/>
          </a:xfrm>
          <a:prstGeom prst="rect">
            <a:avLst/>
          </a:prstGeom>
        </p:spPr>
      </p:pic>
      <p:pic>
        <p:nvPicPr>
          <p:cNvPr id="5" name="Рисунок 4" descr="babochki-10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850548"/>
            <a:ext cx="1524000" cy="1616927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34000"/>
            <a:ext cx="4040188" cy="1371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Вам продам любой товар,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Упакую целлофан.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О товаре расскажу,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Что купить Вам, предложу!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0487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304800" y="2590800"/>
            <a:ext cx="4040188" cy="2693459"/>
          </a:xfrm>
        </p:spPr>
      </p:pic>
      <p:pic>
        <p:nvPicPr>
          <p:cNvPr id="8" name="Содержимое 7" descr="DSC00484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648200" y="3962400"/>
            <a:ext cx="4041775" cy="2694517"/>
          </a:xfrm>
        </p:spPr>
      </p:pic>
      <p:pic>
        <p:nvPicPr>
          <p:cNvPr id="9" name="Рисунок 8" descr="DSC004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304800"/>
            <a:ext cx="3200400" cy="2133600"/>
          </a:xfrm>
          <a:prstGeom prst="rect">
            <a:avLst/>
          </a:prstGeom>
        </p:spPr>
      </p:pic>
      <p:pic>
        <p:nvPicPr>
          <p:cNvPr id="10" name="Рисунок 9" descr="DSC004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457200"/>
            <a:ext cx="4343400" cy="2895600"/>
          </a:xfrm>
          <a:prstGeom prst="rect">
            <a:avLst/>
          </a:prstGeom>
        </p:spPr>
      </p:pic>
    </p:spTree>
  </p:cSld>
  <p:clrMapOvr>
    <a:masterClrMapping/>
  </p:clrMapOvr>
  <p:transition>
    <p:wheel spokes="2"/>
    <p:sndAc>
      <p:stSnd>
        <p:snd r:embed="rId4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200</Words>
  <PresentationFormat>Экран (4:3)</PresentationFormat>
  <Paragraphs>43</Paragraphs>
  <Slides>10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Проект сюжетно – ролевой игры </vt:lpstr>
      <vt:lpstr>Автор  </vt:lpstr>
      <vt:lpstr>           Цель   </vt:lpstr>
      <vt:lpstr>Задачи  </vt:lpstr>
      <vt:lpstr>Актуальность</vt:lpstr>
      <vt:lpstr>Участники проекта </vt:lpstr>
      <vt:lpstr>Ожидаемые результаты</vt:lpstr>
      <vt:lpstr>  План реализации: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50</cp:revision>
  <dcterms:modified xsi:type="dcterms:W3CDTF">2014-01-11T07:28:06Z</dcterms:modified>
</cp:coreProperties>
</file>