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8" r:id="rId4"/>
    <p:sldId id="264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EBCE13-0415-4B51-B208-5B782A2BFE8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AAF7A5-6B18-4312-8FF7-E11DFBB08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Город Санкт-Петербург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357826"/>
            <a:ext cx="8458200" cy="914400"/>
          </a:xfrm>
        </p:spPr>
        <p:txBody>
          <a:bodyPr/>
          <a:lstStyle/>
          <a:p>
            <a:pPr algn="ctr"/>
            <a:r>
              <a:rPr lang="ru-RU" dirty="0" smtClean="0"/>
              <a:t>Работу составила ученица 4 в класса КОГОКУ ВГГ Смирнова Юлия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петергоф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38704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900" dirty="0" err="1" smtClean="0"/>
              <a:t>Петерго́ф</a:t>
            </a:r>
            <a:r>
              <a:rPr lang="ru-RU" sz="2900" dirty="0" smtClean="0"/>
              <a:t> (Петродворец) — город в России, муниципальное образование в составе Петро дворцового района города федерального значения Санкт-Петербурга. Расположен на южном берегу Финского залива. Крупный туристический, научный и учебный центр к западу от Санкт-Петербурга, в 29 км по железной дороге.</a:t>
            </a:r>
          </a:p>
          <a:p>
            <a:pPr>
              <a:buNone/>
            </a:pPr>
            <a:r>
              <a:rPr lang="ru-RU" sz="2900" dirty="0" smtClean="0"/>
              <a:t>       Население — 64,8 тыс. чел. (пер. 2002 года), 73,2 тыс. чел. (пер. 2010 года).</a:t>
            </a:r>
          </a:p>
          <a:p>
            <a:pPr>
              <a:buNone/>
            </a:pPr>
            <a:r>
              <a:rPr lang="ru-RU" sz="2900" dirty="0" smtClean="0"/>
              <a:t>      Железнодорожные станции Новый Петергоф, Старый Петергоф, Университет на Балтийской линии Октябрьской железной дороги. Пристань на Финском заливе.</a:t>
            </a:r>
          </a:p>
          <a:p>
            <a:pPr>
              <a:buNone/>
            </a:pPr>
            <a:r>
              <a:rPr lang="ru-RU" sz="2900" dirty="0" smtClean="0"/>
              <a:t>       Петергоф основан в 1710 году, как императорская загородная резиденция, статус города — с 1762 года. В городе находится памятник мировой архитектуры и дворцово-паркового искусства XVIII—XIX веков музей-заповедник «Петергоф». </a:t>
            </a:r>
            <a:r>
              <a:rPr lang="ru-RU" sz="2900" dirty="0" err="1" smtClean="0"/>
              <a:t>Наукоград</a:t>
            </a:r>
            <a:r>
              <a:rPr lang="ru-RU" sz="2900" dirty="0" smtClean="0"/>
              <a:t> с 2005 года.</a:t>
            </a:r>
            <a:endParaRPr lang="ru-RU" sz="2900" dirty="0"/>
          </a:p>
        </p:txBody>
      </p:sp>
      <p:pic>
        <p:nvPicPr>
          <p:cNvPr id="7" name="Содержимое 6" descr="пете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357298"/>
            <a:ext cx="3263903" cy="2447927"/>
          </a:xfrm>
        </p:spPr>
      </p:pic>
      <p:pic>
        <p:nvPicPr>
          <p:cNvPr id="2051" name="Picture 3" descr="C:\Documents and Settings\Shura\Мои документы\пит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57628"/>
            <a:ext cx="3476631" cy="261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Символы Петергофа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Shura\Мои документы\пет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3286148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Shura\Мои документы\пот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85992"/>
            <a:ext cx="225269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Красивый город </a:t>
            </a:r>
            <a:r>
              <a:rPr lang="ru-RU" dirty="0" smtClean="0">
                <a:solidFill>
                  <a:srgbClr val="FF0000"/>
                </a:solidFill>
              </a:rPr>
              <a:t>Санкт-Петербург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621510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ася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Символы Санкт-Петербурга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флаг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3550458" cy="3000396"/>
          </a:xfrm>
        </p:spPr>
      </p:pic>
      <p:pic>
        <p:nvPicPr>
          <p:cNvPr id="6" name="Содержимое 5" descr="герб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214554"/>
            <a:ext cx="3571900" cy="3195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ГОРОД ЧУДНЫЙ, ГОРОД ДРЕВНИЙ.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Северная </a:t>
            </a:r>
            <a:r>
              <a:rPr lang="ru-RU" dirty="0" smtClean="0"/>
              <a:t>столица… город белых ночей и разводных мостов, прекрасных достопримечательностей, непредсказуемой погоды и  один из красивейших городов мира.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Санкт-Петербург </a:t>
            </a:r>
            <a:r>
              <a:rPr lang="ru-RU" dirty="0" smtClean="0"/>
              <a:t>- удивительный город. Подлинным сокровищем по праву считаются памятники Петербурга: его монументы, скульптуры, триумфальные арки и обелиски. </a:t>
            </a:r>
          </a:p>
          <a:p>
            <a:endParaRPr lang="ru-RU" dirty="0"/>
          </a:p>
        </p:txBody>
      </p:sp>
      <p:pic>
        <p:nvPicPr>
          <p:cNvPr id="23554" name="Picture 2" descr="C:\Documents and Settings\Shura\Мои документы\пт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495800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Население города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Санкт-Петербург </a:t>
            </a:r>
            <a:r>
              <a:rPr lang="ru-RU" dirty="0" smtClean="0"/>
              <a:t>— четвёртый по численности город Европы (после Стамбула, Москвы и Лондона), второй по численности населения город Европы, не являющийся столицей государства, и самый северный город с населением более миллиона человек.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По </a:t>
            </a:r>
            <a:r>
              <a:rPr lang="ru-RU" dirty="0" smtClean="0"/>
              <a:t>итогам переписи населения 2002 года (данные не совпадают с табличными), население Санкт-Петербурга составило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4 </a:t>
            </a:r>
            <a:r>
              <a:rPr lang="ru-RU" dirty="0" smtClean="0"/>
              <a:t>661 219 человек, в том числе: 44,9 % мужчин и 55,1 % женщин.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Численность </a:t>
            </a:r>
            <a:r>
              <a:rPr lang="ru-RU" dirty="0" smtClean="0"/>
              <a:t>населения Санкт-Петербурга, по официальным </a:t>
            </a:r>
            <a:r>
              <a:rPr lang="ru-RU" dirty="0" smtClean="0"/>
              <a:t>   данным </a:t>
            </a:r>
            <a:r>
              <a:rPr lang="ru-RU" dirty="0" smtClean="0"/>
              <a:t>по состоянию на 2008 год составило 4 600 310 жителей.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По </a:t>
            </a:r>
            <a:r>
              <a:rPr lang="ru-RU" dirty="0" smtClean="0"/>
              <a:t>итогам переписи 2010 года, население Санкт-Петербурга составило </a:t>
            </a:r>
            <a:r>
              <a:rPr lang="ru-RU" dirty="0" smtClean="0"/>
              <a:t>4 848 700  человек, </a:t>
            </a:r>
            <a:r>
              <a:rPr lang="ru-RU" dirty="0" smtClean="0"/>
              <a:t>из которых </a:t>
            </a:r>
            <a:r>
              <a:rPr lang="ru-RU" dirty="0" smtClean="0"/>
              <a:t>2 209 600 </a:t>
            </a:r>
            <a:r>
              <a:rPr lang="ru-RU" dirty="0" smtClean="0"/>
              <a:t>(45,57%) </a:t>
            </a:r>
            <a:r>
              <a:rPr lang="ru-RU" dirty="0" smtClean="0"/>
              <a:t> </a:t>
            </a:r>
            <a:r>
              <a:rPr lang="ru-RU" dirty="0" smtClean="0"/>
              <a:t>- мужчины и </a:t>
            </a:r>
            <a:r>
              <a:rPr lang="ru-RU" dirty="0" smtClean="0"/>
              <a:t>2 639 100  (</a:t>
            </a:r>
            <a:r>
              <a:rPr lang="ru-RU" dirty="0" smtClean="0"/>
              <a:t>54.43%) - женщины.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города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sz="2400" dirty="0" err="1" smtClean="0"/>
              <a:t>Са́нкт-Петербу́рг</a:t>
            </a:r>
            <a:r>
              <a:rPr lang="ru-RU" sz="2400" dirty="0" smtClean="0"/>
              <a:t>  (ранее Ленинград) основан в 1703 году царём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Петром I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    С 1965 года Санкт-Петербург носит звание Город-герой .</a:t>
            </a:r>
          </a:p>
          <a:p>
            <a:endParaRPr lang="ru-RU" sz="2400" dirty="0"/>
          </a:p>
        </p:txBody>
      </p:sp>
      <p:pic>
        <p:nvPicPr>
          <p:cNvPr id="5" name="Содержимое 4" descr="пи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857364"/>
            <a:ext cx="4062410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Основатель </a:t>
            </a:r>
            <a:r>
              <a:rPr lang="ru-RU" dirty="0" smtClean="0">
                <a:solidFill>
                  <a:srgbClr val="FF0000"/>
                </a:solidFill>
              </a:rPr>
              <a:t>Пётр первый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598171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600" dirty="0" smtClean="0"/>
              <a:t>Пётр I </a:t>
            </a:r>
            <a:r>
              <a:rPr lang="ru-RU" sz="1600" dirty="0" err="1" smtClean="0"/>
              <a:t>Вели́кий</a:t>
            </a:r>
            <a:r>
              <a:rPr lang="ru-RU" sz="1600" dirty="0" smtClean="0"/>
              <a:t> родился 30 мая 1672 года, умер 28 </a:t>
            </a:r>
            <a:r>
              <a:rPr lang="ru-RU" sz="1600" dirty="0" smtClean="0"/>
              <a:t>января 1725 </a:t>
            </a:r>
            <a:r>
              <a:rPr lang="ru-RU" sz="1600" dirty="0" smtClean="0"/>
              <a:t>года — последний царь всея Руси из династии Романовых и первый Император Всероссийский. Пётр был провозглашён царём в 1682 году в 10-летнем возрасте, стал править самостоятельно с 1689 года. С юных лет проявляя интерес к наукам и заграничному образу жизни, Пётр первым из русских царей совершил длительное путешествие в страны Западной Европы (1697—1698 годы). По возвращении из них, в 1698 году, Пётр развернул масштабные реформы российского государства. Одним из главных достижений Петра стало решение поставленной в XVI веке задачи: расширение территорий России в Прибалтийском регионе после победы в Великой Северной войне, что позволило ему принять в 1721 году титул первого императора Российской империи.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/>
              <a:t>В </a:t>
            </a:r>
            <a:r>
              <a:rPr lang="ru-RU" sz="1600" dirty="0" smtClean="0"/>
              <a:t>его честь в Санкт-Петербурге </a:t>
            </a:r>
            <a:r>
              <a:rPr lang="ru-RU" sz="1600" dirty="0" smtClean="0"/>
              <a:t>воздвигнут </a:t>
            </a:r>
            <a:r>
              <a:rPr lang="ru-RU" sz="1600" dirty="0" smtClean="0"/>
              <a:t>памятник </a:t>
            </a:r>
            <a:r>
              <a:rPr lang="ru-RU" sz="1600" dirty="0" smtClean="0"/>
              <a:t>               Медный </a:t>
            </a:r>
            <a:r>
              <a:rPr lang="ru-RU" sz="1600" dirty="0" smtClean="0"/>
              <a:t>Всадник.</a:t>
            </a:r>
            <a:endParaRPr lang="ru-RU" sz="1600" b="1" dirty="0"/>
          </a:p>
        </p:txBody>
      </p:sp>
      <p:pic>
        <p:nvPicPr>
          <p:cNvPr id="5" name="Содержимое 4" descr="пет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5140" y="1214422"/>
            <a:ext cx="2075967" cy="2714326"/>
          </a:xfrm>
        </p:spPr>
      </p:pic>
      <p:pic>
        <p:nvPicPr>
          <p:cNvPr id="1026" name="Picture 2" descr="C:\Documents and Settings\Shura\Мои документы\ме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000504"/>
            <a:ext cx="192880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Эрмитаж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эр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3764416" cy="32147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643050"/>
            <a:ext cx="5276856" cy="51149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Госуда́рственный</a:t>
            </a:r>
            <a:r>
              <a:rPr lang="ru-RU" dirty="0" smtClean="0"/>
              <a:t> </a:t>
            </a:r>
            <a:r>
              <a:rPr lang="ru-RU" dirty="0" err="1" smtClean="0"/>
              <a:t>Эрмита́ж</a:t>
            </a:r>
            <a:r>
              <a:rPr lang="ru-RU" dirty="0" smtClean="0"/>
              <a:t> в Санкт-Петербурге — крупнейший в России и один из крупнейших в мире художественных и культурно-исторических музеев, федеральное государственное учреждение культуры.</a:t>
            </a:r>
          </a:p>
          <a:p>
            <a:pPr>
              <a:buNone/>
            </a:pPr>
            <a:r>
              <a:rPr lang="ru-RU" dirty="0" smtClean="0"/>
              <a:t>       Свою </a:t>
            </a:r>
            <a:r>
              <a:rPr lang="ru-RU" dirty="0" smtClean="0"/>
              <a:t>историю музей начинает с коллекций произведений искусства, которые начала приобретать в частном порядке российская императрица Екатерина II. Первоначально эта коллекция размещалась в специальном дворцовом флигеле - Малом </a:t>
            </a:r>
            <a:r>
              <a:rPr lang="ru-RU" dirty="0" err="1" smtClean="0"/>
              <a:t>Эрмитаже,откуда</a:t>
            </a:r>
            <a:r>
              <a:rPr lang="ru-RU" dirty="0" smtClean="0"/>
              <a:t> и закрепилось общее название будущего музея. В 1852 году из сильно разросшейся коллекции был сформирован и открыт для посещения публики Императорский Эрмитаж.</a:t>
            </a:r>
          </a:p>
          <a:p>
            <a:pPr>
              <a:buNone/>
            </a:pPr>
            <a:r>
              <a:rPr lang="ru-RU" dirty="0" smtClean="0"/>
              <a:t>       Современный </a:t>
            </a:r>
            <a:r>
              <a:rPr lang="ru-RU" dirty="0" smtClean="0"/>
              <a:t>Государственный Эрмитаж представляет собой сложный музейный комплекс. Основная экспозиционная часть музея занимает пять зданий, расположенных вдоль набережной реки Невы в центре Санкт-Петербурга, главным из которых повелось считать Зимний дворец.</a:t>
            </a:r>
          </a:p>
          <a:p>
            <a:pPr>
              <a:buNone/>
            </a:pPr>
            <a:r>
              <a:rPr lang="ru-RU" dirty="0" smtClean="0"/>
              <a:t>       На </a:t>
            </a:r>
            <a:r>
              <a:rPr lang="ru-RU" dirty="0" smtClean="0"/>
              <a:t>сегодняшний день коллекция музея насчитывает около трёх миллионов произведений искусства и памятников мировой культуры, начиная с каменного века и до нашего столетия.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Государственный русский музей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муз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50045"/>
            <a:ext cx="3500430" cy="34505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285860"/>
            <a:ext cx="5705484" cy="5572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/>
              <a:t>      Основан </a:t>
            </a:r>
            <a:r>
              <a:rPr lang="ru-RU" sz="2000" dirty="0" smtClean="0"/>
              <a:t>российским императором Николаем II в память о своём родителе — императоре Александре III. Управление делом создания музея было возложено на великого князя Георгия Михайловича, на имя которого 7 марта 1898 года (в день открытия музея) был дан высочайший рескрипт, изъявлявший благодарность.</a:t>
            </a:r>
          </a:p>
          <a:p>
            <a:pPr>
              <a:buNone/>
            </a:pPr>
            <a:r>
              <a:rPr lang="ru-RU" sz="2000" dirty="0" smtClean="0"/>
              <a:t>       Открыт 7 марта 1898 года в высочайшем присутствии. В настоящее время в собрание Русского музея входят следующие отделы: русская и советская живопись, скульптура, графика, декоративно-прикладного и народного искусства (мебель, фарфор, стекло, резьба, лаки, изделия из металла, ткани, вышивка, кружево).На 1 января 2005 года коллекция музея насчитывала 394 158 единиц хранения.</a:t>
            </a:r>
          </a:p>
          <a:p>
            <a:pPr>
              <a:buNone/>
            </a:pPr>
            <a:r>
              <a:rPr lang="ru-RU" sz="2000" dirty="0" smtClean="0"/>
              <a:t>        В древнерусском отделе широко представлены иконы XII—XV веков (например, Ангел Златые власы, Богоматерь Умиление, Дмитрий </a:t>
            </a:r>
            <a:r>
              <a:rPr lang="ru-RU" sz="2000" dirty="0" err="1" smtClean="0"/>
              <a:t>Солунский</a:t>
            </a:r>
            <a:r>
              <a:rPr lang="ru-RU" sz="2000" dirty="0" smtClean="0"/>
              <a:t>, Чудо Георгия о </a:t>
            </a:r>
            <a:r>
              <a:rPr lang="ru-RU" sz="2000" dirty="0" err="1" smtClean="0"/>
              <a:t>змие</a:t>
            </a:r>
            <a:r>
              <a:rPr lang="ru-RU" sz="2000" dirty="0" smtClean="0"/>
              <a:t>.), произведения Андрея Рублёва, Дионисия, </a:t>
            </a:r>
            <a:r>
              <a:rPr lang="ru-RU" sz="2000" dirty="0" err="1" smtClean="0"/>
              <a:t>Симона</a:t>
            </a:r>
            <a:r>
              <a:rPr lang="ru-RU" sz="2000" dirty="0" smtClean="0"/>
              <a:t> Ушакова и других мастеров. Всего коллекция Русского музея составляет порядка 5 тысяч икон XII — начала XX века.</a:t>
            </a:r>
          </a:p>
          <a:p>
            <a:pPr>
              <a:buNone/>
            </a:pPr>
            <a:r>
              <a:rPr lang="ru-RU" sz="2000" dirty="0" smtClean="0"/>
              <a:t>      Наиболее полной является коллекция искусств XVIII— первой половины XIX веков.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Исаакиевский собор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сак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286148" cy="43577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5634046" cy="51149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Исаа́киевский</a:t>
            </a:r>
            <a:r>
              <a:rPr lang="ru-RU" dirty="0" smtClean="0"/>
              <a:t> </a:t>
            </a:r>
            <a:r>
              <a:rPr lang="ru-RU" dirty="0" err="1" smtClean="0"/>
              <a:t>собо́р</a:t>
            </a:r>
            <a:r>
              <a:rPr lang="ru-RU" dirty="0" smtClean="0"/>
              <a:t> (официальное название — собор преподобного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Далматского) — крупнейший православный храм Санкт-Петербурга. Расположен на Исаакиевской площади. Имеет статус музея; зарегистрированная в июне 1991 года церковная община имеет возможность совершать богослужение по особым дням с разрешения дирекции музея. Освящён во имя преподобного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Далматского, почитаемого Петром I святого, так как император родился в день его памяти — 30 мая по юлианскому календарю.</a:t>
            </a:r>
          </a:p>
          <a:p>
            <a:pPr>
              <a:buNone/>
            </a:pPr>
            <a:r>
              <a:rPr lang="ru-RU" dirty="0" smtClean="0"/>
              <a:t>       Построен в 1818—1858 годы по проекту архитектора Огюста </a:t>
            </a:r>
            <a:r>
              <a:rPr lang="ru-RU" dirty="0" err="1" smtClean="0"/>
              <a:t>Монферрана</a:t>
            </a:r>
            <a:r>
              <a:rPr lang="ru-RU" dirty="0" smtClean="0"/>
              <a:t>; строительство курировал император Николай I.</a:t>
            </a:r>
          </a:p>
          <a:p>
            <a:pPr>
              <a:buNone/>
            </a:pPr>
            <a:r>
              <a:rPr lang="ru-RU" dirty="0" smtClean="0"/>
              <a:t>       Торжественное освящение 30 мая 1858 года нового кафедрального собора совершил митрополит Новгородский, Санкт-Петербургский, </a:t>
            </a:r>
            <a:r>
              <a:rPr lang="ru-RU" dirty="0" err="1" smtClean="0"/>
              <a:t>Эстляндский</a:t>
            </a:r>
            <a:r>
              <a:rPr lang="ru-RU" dirty="0" smtClean="0"/>
              <a:t> и Финляндский Григорий (Постников).</a:t>
            </a:r>
          </a:p>
          <a:p>
            <a:pPr>
              <a:buNone/>
            </a:pPr>
            <a:r>
              <a:rPr lang="ru-RU" dirty="0" smtClean="0"/>
              <a:t>      Творение </a:t>
            </a:r>
            <a:r>
              <a:rPr lang="ru-RU" dirty="0" err="1" smtClean="0"/>
              <a:t>Монферрана</a:t>
            </a:r>
            <a:r>
              <a:rPr lang="ru-RU" dirty="0" smtClean="0"/>
              <a:t> — четвёртый по счёту храм в честь </a:t>
            </a:r>
            <a:r>
              <a:rPr lang="ru-RU" dirty="0" err="1" smtClean="0"/>
              <a:t>Исаакия</a:t>
            </a:r>
            <a:r>
              <a:rPr lang="ru-RU" dirty="0" smtClean="0"/>
              <a:t> Далматского, построенный в Санкт-Петербурге.</a:t>
            </a:r>
          </a:p>
          <a:p>
            <a:pPr>
              <a:buNone/>
            </a:pPr>
            <a:r>
              <a:rPr lang="ru-RU" dirty="0" smtClean="0"/>
              <a:t>       Высота — 101,5 м, внутренняя площадь — более</a:t>
            </a:r>
          </a:p>
          <a:p>
            <a:pPr>
              <a:buNone/>
            </a:pPr>
            <a:r>
              <a:rPr lang="ru-RU" dirty="0" smtClean="0"/>
              <a:t>       4 000 м².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986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Город Санкт-Петербург</vt:lpstr>
      <vt:lpstr>Символы Санкт-Петербурга</vt:lpstr>
      <vt:lpstr>ГОРОД ЧУДНЫЙ, ГОРОД ДРЕВНИЙ.</vt:lpstr>
      <vt:lpstr>Население города</vt:lpstr>
      <vt:lpstr>История города</vt:lpstr>
      <vt:lpstr>Основатель Пётр первый</vt:lpstr>
      <vt:lpstr>Эрмитаж</vt:lpstr>
      <vt:lpstr>Государственный русский музей</vt:lpstr>
      <vt:lpstr>Исаакиевский собор</vt:lpstr>
      <vt:lpstr>петергоф</vt:lpstr>
      <vt:lpstr>Символы Петергофа</vt:lpstr>
      <vt:lpstr>Красивый город Санкт-Петербург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Санкт-Петербург</dc:title>
  <dc:creator>user</dc:creator>
  <cp:lastModifiedBy>user</cp:lastModifiedBy>
  <cp:revision>9</cp:revision>
  <dcterms:created xsi:type="dcterms:W3CDTF">2012-05-13T16:20:10Z</dcterms:created>
  <dcterms:modified xsi:type="dcterms:W3CDTF">2012-05-13T17:46:50Z</dcterms:modified>
</cp:coreProperties>
</file>