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F0D4CE-C1D4-46A8-80F6-7744510BD790}" type="datetimeFigureOut">
              <a:rPr lang="ru-RU" smtClean="0"/>
              <a:pPr/>
              <a:t>28.05.2012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845DD5-701B-4F0C-941C-E547F75346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sg10.ucoz.ru/photo/kartinki_animacii/zhuravli/6-0-96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nelegend.ru/image/stork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WordArt 1"/>
          <p:cNvSpPr>
            <a:spLocks noChangeArrowheads="1" noChangeShapeType="1" noTextEdit="1"/>
          </p:cNvSpPr>
          <p:nvPr/>
        </p:nvSpPr>
        <p:spPr bwMode="auto">
          <a:xfrm>
            <a:off x="1857356" y="4572008"/>
            <a:ext cx="5267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ПРИРОДОВЕДЕНИЮ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214546" y="3429000"/>
            <a:ext cx="4524375" cy="914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КРОССВОРДЫ</a:t>
            </a:r>
          </a:p>
          <a:p>
            <a:pPr algn="ctr" rtl="0"/>
            <a:endParaRPr lang="ru-RU" sz="3600" kern="10" spc="0" dirty="0" smtClean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  <a:p>
            <a:pPr algn="ctr" rtl="0"/>
            <a:endParaRPr lang="ru-RU" sz="3600" kern="10" spc="0" dirty="0" smtClean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Arial Black"/>
              </a:rPr>
              <a:t>ПО</a:t>
            </a:r>
            <a:endParaRPr lang="ru-RU" sz="3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КОУ «Екатерининский детский дом» для детей-сирот и детей, оставшихся без попечения родителей Тарского района, Омской области.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6000768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Воспитатель 1 кв. категории: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Мартынова Оксана Петровна.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857784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00000"/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rgbClr val="C00000"/>
                </a:solidFill>
                <a:effectLst/>
              </a:rPr>
              <a:t>ОБИТАТЕЛИ  ЛУГА</a:t>
            </a:r>
            <a:endParaRPr lang="ru-RU" sz="32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90" y="450057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94" y="450057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98" y="450057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702" y="450057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206" y="450057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710" y="450057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214" y="450057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718" y="450057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222" y="450057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726" y="450057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230" y="450057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429132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0"/>
            <a:ext cx="5143504" cy="14287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Эй, звоночек, синий цвет, -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 язычком, а звона нет!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90" y="4000504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90" y="3500438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Ж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628" y="2857496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0"/>
            <a:ext cx="5143504" cy="14287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Не жужжу, когда сижу;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Не жужжу, когда хожу;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Если в воздухе кружусь,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Тут уж вдоволь </a:t>
            </a:r>
            <a:r>
              <a:rPr lang="ru-RU" sz="2600" b="1" dirty="0" err="1" smtClean="0">
                <a:solidFill>
                  <a:srgbClr val="002060"/>
                </a:solidFill>
              </a:rPr>
              <a:t>нажужжусь</a:t>
            </a:r>
            <a:r>
              <a:rPr lang="ru-RU" sz="2600" b="1" dirty="0" smtClean="0">
                <a:solidFill>
                  <a:srgbClr val="002060"/>
                </a:solidFill>
              </a:rPr>
              <a:t>.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43206" y="6000768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43206" y="550070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43206" y="500063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14644" y="3857628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7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0"/>
            <a:ext cx="5143504" cy="14287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В одежде богатой,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Да сам слеповатый;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Живет без оконца,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Не видал солнца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00726" y="550070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29222" y="550070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57718" y="550070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86214" y="550070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71702" y="550070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14710" y="550070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14512" y="5429264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8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0" y="0"/>
            <a:ext cx="5143504" cy="14287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Белая корзинка,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Золотое донце.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29222" y="500063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29222" y="4000504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29222" y="3500438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29222" y="200024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29222" y="250030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29222" y="300037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00660" y="1357298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0" y="0"/>
            <a:ext cx="5143504" cy="14287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Прыгает пружинка –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Зеленая спинка,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С травы на былинку,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С ветки на тропинку.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86214" y="250030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7718" y="250030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00726" y="250030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358214" y="250030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86742" y="250030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15238" y="250030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43734" y="250030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72230" y="250030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57586" y="2428868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0" y="0"/>
            <a:ext cx="5143504" cy="14287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На зеленой хрупкой ножке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Вырос шарик у дорожки.</a:t>
            </a:r>
          </a:p>
          <a:p>
            <a:pPr algn="ctr"/>
            <a:r>
              <a:rPr lang="ru-RU" sz="2600" b="1" dirty="0" err="1" smtClean="0">
                <a:solidFill>
                  <a:srgbClr val="002060"/>
                </a:solidFill>
              </a:rPr>
              <a:t>Ветерочек</a:t>
            </a:r>
            <a:r>
              <a:rPr lang="ru-RU" sz="2600" b="1" dirty="0" smtClean="0">
                <a:solidFill>
                  <a:srgbClr val="002060"/>
                </a:solidFill>
              </a:rPr>
              <a:t> прошуршал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И развеял этот шар.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072230" y="200024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72230" y="300037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72230" y="3500438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72230" y="4000504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072230" y="500063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143668" y="1428736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0" y="0"/>
            <a:ext cx="5143504" cy="14287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Над цветком мелькает, пляшет,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Веером узорным машет.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215238" y="200024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15238" y="300037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215238" y="3500438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215238" y="4000504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286676" y="1357298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0" y="0"/>
            <a:ext cx="5143504" cy="14287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Хоть она и жалит больно,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Её работой мы довольны.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8256-816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325" y="0"/>
            <a:ext cx="1463675" cy="1463675"/>
          </a:xfrm>
          <a:prstGeom prst="rect">
            <a:avLst/>
          </a:prstGeom>
          <a:noFill/>
        </p:spPr>
      </p:pic>
      <p:pic>
        <p:nvPicPr>
          <p:cNvPr id="1031" name="Picture 7" descr="D:\Оксана Петровна\nasek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1214414" cy="1285850"/>
          </a:xfrm>
          <a:prstGeom prst="rect">
            <a:avLst/>
          </a:prstGeom>
          <a:noFill/>
        </p:spPr>
      </p:pic>
      <p:pic>
        <p:nvPicPr>
          <p:cNvPr id="1033" name="Picture 9" descr="http://img1.liveinternet.ru/images/attach/c/2/67/463/67463538_pi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7" y="0"/>
            <a:ext cx="1552680" cy="1500174"/>
          </a:xfrm>
          <a:prstGeom prst="rect">
            <a:avLst/>
          </a:prstGeom>
          <a:noFill/>
        </p:spPr>
      </p:pic>
      <p:pic>
        <p:nvPicPr>
          <p:cNvPr id="1036" name="Picture 12" descr="D:\Оксана Петровна\кротjp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5907889"/>
            <a:ext cx="2143108" cy="950111"/>
          </a:xfrm>
          <a:prstGeom prst="rect">
            <a:avLst/>
          </a:prstGeom>
          <a:noFill/>
        </p:spPr>
      </p:pic>
      <p:pic>
        <p:nvPicPr>
          <p:cNvPr id="1037" name="Picture 13" descr="D:\Оксана Петровна\ромашка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43512"/>
            <a:ext cx="1428750" cy="1428750"/>
          </a:xfrm>
          <a:prstGeom prst="rect">
            <a:avLst/>
          </a:prstGeom>
          <a:noFill/>
        </p:spPr>
      </p:pic>
      <p:pic>
        <p:nvPicPr>
          <p:cNvPr id="1039" name="Picture 15" descr="http://img-fotki.yandex.ru/get/4705/annaze63.1a4/0_5c48d_aa434106_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000372"/>
            <a:ext cx="1588352" cy="1420818"/>
          </a:xfrm>
          <a:prstGeom prst="rect">
            <a:avLst/>
          </a:prstGeom>
          <a:noFill/>
        </p:spPr>
      </p:pic>
      <p:pic>
        <p:nvPicPr>
          <p:cNvPr id="1042" name="Picture 18" descr="D:\Оксана Петровна\кузнечикricke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4572008"/>
            <a:ext cx="1600200" cy="885825"/>
          </a:xfrm>
          <a:prstGeom prst="rect">
            <a:avLst/>
          </a:prstGeom>
          <a:noFill/>
        </p:spPr>
      </p:pic>
      <p:pic>
        <p:nvPicPr>
          <p:cNvPr id="1044" name="Picture 20" descr="http://img0.liveinternet.ru/images/attach/c/1/62/215/62215753_60828492_ec34f03c017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14" y="2000240"/>
            <a:ext cx="1670962" cy="17795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9" grpId="0" animBg="1"/>
      <p:bldP spid="19" grpId="1" animBg="1"/>
      <p:bldP spid="25" grpId="0" animBg="1"/>
      <p:bldP spid="25" grpId="1" animBg="1"/>
      <p:bldP spid="33" grpId="0" animBg="1"/>
      <p:bldP spid="33" grpId="1" animBg="1"/>
      <p:bldP spid="41" grpId="0" animBg="1"/>
      <p:bldP spid="41" grpId="1" animBg="1"/>
      <p:bldP spid="51" grpId="0" animBg="1"/>
      <p:bldP spid="51" grpId="1" animBg="1"/>
      <p:bldP spid="58" grpId="0" animBg="1"/>
      <p:bldP spid="58" grpId="1" animBg="1"/>
      <p:bldP spid="64" grpId="0" animBg="1"/>
      <p:bldP spid="6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0"/>
            <a:ext cx="4857784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C000"/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rgbClr val="C00000"/>
                </a:solidFill>
                <a:effectLst/>
              </a:rPr>
              <a:t>ОБИТАТЕЛИ  САДА</a:t>
            </a:r>
            <a:endParaRPr lang="ru-RU" sz="32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21495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521495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21495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521495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521495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21495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71475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214818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4714884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371475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371475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371475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371475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14612" y="371475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3108" y="371475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Ж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371475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371475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29124" y="271462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321468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9124" y="4214818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9124" y="4714884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7620" y="571501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86116" y="6143644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Ц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86116" y="571501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4714884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571501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29124" y="571501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72132" y="571501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43636" y="571501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43636" y="4214818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43636" y="4714884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43636" y="5214950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00100" y="3214686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3643314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000496" y="0"/>
            <a:ext cx="5143504" cy="14287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Колючий кустарник с крупными кисло-сладкими ягодами.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71538" y="2571744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000496" y="0"/>
            <a:ext cx="5143504" cy="14287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Дерево с сочными желто-зелеными плодами продолговатой формы.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5143512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000496" y="0"/>
            <a:ext cx="5143504" cy="14287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Кустарник с красными ягодами, варенье из которых полезно принимать при простуде.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500562" y="2143116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000496" y="0"/>
            <a:ext cx="5143504" cy="14287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Дерево с овальными плодами синего цвета.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357554" y="4214818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5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0"/>
            <a:ext cx="5143504" cy="14287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Зверь наносящий вред саду.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7488" y="5715016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6" y="0"/>
            <a:ext cx="5143504" cy="14287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Дерево с крупными плодами.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215074" y="3071810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7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143636" y="3714752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6" y="0"/>
            <a:ext cx="5143504" cy="14287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Садовое дерево с мелкими  бордовыми плодами на длинных черешках.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715140" y="4214818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286644" y="4214818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858148" y="4214818"/>
            <a:ext cx="571504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786446" y="4214818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8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000496" y="0"/>
            <a:ext cx="5143504" cy="14287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Дерево с темно-синими ягодками, сладкими на вкус.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img-fotki.yandex.ru/get/4512/tatyana2q8-medvedeva.148/0_54d2f_70b98359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1047750" cy="1428750"/>
          </a:xfrm>
          <a:prstGeom prst="rect">
            <a:avLst/>
          </a:prstGeom>
          <a:noFill/>
        </p:spPr>
      </p:pic>
      <p:pic>
        <p:nvPicPr>
          <p:cNvPr id="4100" name="Picture 4" descr="http://img-fotki.yandex.ru/get/4703/valenta-mog.83/0_64dc1_2eee4f6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3034448" cy="1851013"/>
          </a:xfrm>
          <a:prstGeom prst="rect">
            <a:avLst/>
          </a:prstGeom>
          <a:noFill/>
        </p:spPr>
      </p:pic>
      <p:pic>
        <p:nvPicPr>
          <p:cNvPr id="4102" name="Picture 6" descr="http://srub-srub.ru/uploads/posts/2011-03/thumbs/1300121631_srub-sagenci-8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714488"/>
            <a:ext cx="2819921" cy="1285884"/>
          </a:xfrm>
          <a:prstGeom prst="rect">
            <a:avLst/>
          </a:prstGeom>
          <a:noFill/>
        </p:spPr>
      </p:pic>
      <p:pic>
        <p:nvPicPr>
          <p:cNvPr id="4104" name="Picture 8" descr="http://img-fotki.yandex.ru/get/5005/ladyo2004.138/0_54228_d07d28f2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734050"/>
            <a:ext cx="1428750" cy="1123950"/>
          </a:xfrm>
          <a:prstGeom prst="rect">
            <a:avLst/>
          </a:prstGeom>
          <a:noFill/>
        </p:spPr>
      </p:pic>
      <p:pic>
        <p:nvPicPr>
          <p:cNvPr id="4105" name="Picture 9" descr="D:\Оксана Петровна\слив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679145"/>
            <a:ext cx="1857388" cy="1393041"/>
          </a:xfrm>
          <a:prstGeom prst="rect">
            <a:avLst/>
          </a:prstGeom>
          <a:noFill/>
        </p:spPr>
      </p:pic>
      <p:pic>
        <p:nvPicPr>
          <p:cNvPr id="4107" name="Picture 11" descr="http://img-fotki.yandex.ru/get/6003/60625905.10c/0_76b89_27905d5f_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0"/>
            <a:ext cx="1522477" cy="1992322"/>
          </a:xfrm>
          <a:prstGeom prst="rect">
            <a:avLst/>
          </a:prstGeom>
          <a:noFill/>
        </p:spPr>
      </p:pic>
      <p:pic>
        <p:nvPicPr>
          <p:cNvPr id="4109" name="Picture 13" descr="http://img0.liveinternet.ru/images/attach/c/3/78/96/78096172_0_3ef8e_4fd3a6e7_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3143248"/>
            <a:ext cx="1762104" cy="909246"/>
          </a:xfrm>
          <a:prstGeom prst="rect">
            <a:avLst/>
          </a:prstGeom>
          <a:noFill/>
        </p:spPr>
      </p:pic>
      <p:pic>
        <p:nvPicPr>
          <p:cNvPr id="4111" name="Picture 15" descr="http://www.shareapic.net/preview7/02438565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5890839"/>
            <a:ext cx="1571636" cy="9671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  <p:bldP spid="59" grpId="0" animBg="1"/>
      <p:bldP spid="59" grpId="1" animBg="1"/>
      <p:bldP spid="64" grpId="0" animBg="1"/>
      <p:bldP spid="6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16" y="0"/>
            <a:ext cx="4857784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rgbClr val="002060"/>
                </a:solidFill>
                <a:effectLst/>
              </a:rPr>
              <a:t>ОБИТАТЕЛИ  </a:t>
            </a:r>
            <a:r>
              <a:rPr lang="ru-RU" sz="3200" b="1" dirty="0" smtClean="0">
                <a:ln w="50800"/>
                <a:solidFill>
                  <a:srgbClr val="002060"/>
                </a:solidFill>
              </a:rPr>
              <a:t>БОЛОТА</a:t>
            </a:r>
            <a:endParaRPr lang="ru-RU" sz="32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072074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5572140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5072074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5072074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5072074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5072074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5072074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5072074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4071942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4572008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071942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4071942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3071810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2976" y="2571744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3571876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4071942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4071942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071942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85984" y="4071942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3071810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3571876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28992" y="4572008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Ш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28992" y="5572140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28992" y="2571744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15008" y="2571744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43504" y="2571744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2571744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00496" y="2571744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Ю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57488" y="2571744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15008" y="6072206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15008" y="5572140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15008" y="5072074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15008" y="4572008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15008" y="4071942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15008" y="3571876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5008" y="3071810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15008" y="2071678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72496" y="3571876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001024" y="3571876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29520" y="3571876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58016" y="3571876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86512" y="3571876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143504" y="3571876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Ж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858016" y="4071942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858016" y="2071678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858016" y="2571744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858016" y="3071810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01024" y="3071810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001024" y="5572140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001024" y="6072206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001024" y="5072074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001024" y="4572008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001024" y="4071942"/>
            <a:ext cx="571504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86446" y="1428736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00496" y="0"/>
            <a:ext cx="5143504" cy="14287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Кустарник с мелкими жесткими листьями и дурманящим запахом.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428860" y="2500306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6" y="0"/>
            <a:ext cx="5143504" cy="14287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Кислая красная ягода растущая на болоте.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428992" y="1928802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5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000496" y="0"/>
            <a:ext cx="5143504" cy="14287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Бесхвостое прыгающее земноводное зеленого или коричневого цвета.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142976" y="1928802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000496" y="0"/>
            <a:ext cx="5143504" cy="14287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Полезное ископаемое, образующееся в болотах.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14282" y="4000504"/>
            <a:ext cx="3898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8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000496" y="0"/>
            <a:ext cx="5143504" cy="14287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Торфяной мох.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0" y="5000636"/>
            <a:ext cx="5950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10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000496" y="0"/>
            <a:ext cx="5143504" cy="14287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Растение – хищник, питающееся насекомыми.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714480" y="3500438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9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000496" y="0"/>
            <a:ext cx="5143504" cy="14287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</a:rPr>
              <a:t>Крупная перелетная птица с длинным прямым клювом, длинными ногами, с черно-белым оперением.</a:t>
            </a:r>
            <a:endParaRPr lang="ru-RU" sz="2500" b="1" dirty="0">
              <a:solidFill>
                <a:srgbClr val="00206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929454" y="1500174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000496" y="0"/>
            <a:ext cx="5143504" cy="14287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Кровососущее насекомое.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714876" y="3571876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7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00496" y="0"/>
            <a:ext cx="5143504" cy="14287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Птица с длинными ногами, длинной шеей и длинным клювом.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072462" y="2500306"/>
            <a:ext cx="389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000496" y="0"/>
            <a:ext cx="5143504" cy="14287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Двукрылое насекомое, самка которого питается кровью животных и человека.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img-fotki.yandex.ru/get/5606/svetlera.466/0_65e5a_c366bc29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8" cy="2198092"/>
          </a:xfrm>
          <a:prstGeom prst="rect">
            <a:avLst/>
          </a:prstGeom>
          <a:noFill/>
        </p:spPr>
      </p:pic>
      <p:pic>
        <p:nvPicPr>
          <p:cNvPr id="2053" name="Picture 5" descr="D:\Оксана Петровна\ляг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48288"/>
            <a:ext cx="1582052" cy="1509712"/>
          </a:xfrm>
          <a:prstGeom prst="rect">
            <a:avLst/>
          </a:prstGeom>
          <a:noFill/>
        </p:spPr>
      </p:pic>
      <p:pic>
        <p:nvPicPr>
          <p:cNvPr id="2054" name="Picture 6" descr="D:\Оксана Петровна\росянка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500042"/>
            <a:ext cx="1111255" cy="1666883"/>
          </a:xfrm>
          <a:prstGeom prst="rect">
            <a:avLst/>
          </a:prstGeom>
          <a:noFill/>
        </p:spPr>
      </p:pic>
      <p:pic>
        <p:nvPicPr>
          <p:cNvPr id="2056" name="Picture 8" descr="http://img.novoteka.ru/2011-10/05/3/362928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500174"/>
            <a:ext cx="1160868" cy="928694"/>
          </a:xfrm>
          <a:prstGeom prst="rect">
            <a:avLst/>
          </a:prstGeom>
          <a:noFill/>
        </p:spPr>
      </p:pic>
      <p:pic>
        <p:nvPicPr>
          <p:cNvPr id="2059" name="Picture 11" descr="D:\Оксана Петровна\слеп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676" y="1142985"/>
            <a:ext cx="1357323" cy="1357322"/>
          </a:xfrm>
          <a:prstGeom prst="rect">
            <a:avLst/>
          </a:prstGeom>
          <a:noFill/>
        </p:spPr>
      </p:pic>
      <p:pic>
        <p:nvPicPr>
          <p:cNvPr id="2060" name="Picture 12" descr="D:\Оксана Петровна\комар8_t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357950" y="5000636"/>
            <a:ext cx="1507048" cy="1130286"/>
          </a:xfrm>
          <a:prstGeom prst="rect">
            <a:avLst/>
          </a:prstGeom>
          <a:noFill/>
        </p:spPr>
      </p:pic>
      <p:pic>
        <p:nvPicPr>
          <p:cNvPr id="2061" name="Picture 13" descr="D:\Оксана Петровна\журав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09" y="5572140"/>
            <a:ext cx="1036797" cy="12858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65" grpId="0" animBg="1"/>
      <p:bldP spid="65" grpId="1" animBg="1"/>
      <p:bldP spid="69" grpId="0" animBg="1"/>
      <p:bldP spid="69" grpId="1" animBg="1"/>
      <p:bldP spid="71" grpId="0" animBg="1"/>
      <p:bldP spid="71" grpId="1" animBg="1"/>
      <p:bldP spid="73" grpId="0" animBg="1"/>
      <p:bldP spid="73" grpId="1" animBg="1"/>
      <p:bldP spid="75" grpId="0" animBg="1"/>
      <p:bldP spid="7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94693"/>
            <a:ext cx="8286808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Дидактический материал взят: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Журнал «Педсовет + Шик» ноябрь 2006, стр. 26.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Картинки: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2"/>
              </a:rPr>
              <a:t>http://images.yandex.ru/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3"/>
              </a:rPr>
              <a:t>http://gsg10.ucoz.ru/photo/kartinki_animacii/zhuravli/6-0-96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4"/>
              </a:rPr>
              <a:t>http://www.onelegend.ru/image/stork.html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rgbClr val="C00000"/>
                </a:solidFill>
              </a:rPr>
              <a:t>СПАСИБО ЗА ВНИМАНИЕ!!!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629</TotalTime>
  <Words>491</Words>
  <Application>Microsoft Office PowerPoint</Application>
  <PresentationFormat>Экран (4:3)</PresentationFormat>
  <Paragraphs>241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67</cp:revision>
  <dcterms:created xsi:type="dcterms:W3CDTF">2012-05-19T18:09:55Z</dcterms:created>
  <dcterms:modified xsi:type="dcterms:W3CDTF">2012-05-28T16:46:27Z</dcterms:modified>
</cp:coreProperties>
</file>